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3" r:id="rId4"/>
  </p:sldMasterIdLst>
  <p:notesMasterIdLst>
    <p:notesMasterId r:id="rId14"/>
  </p:notesMasterIdLst>
  <p:sldIdLst>
    <p:sldId id="4131" r:id="rId5"/>
    <p:sldId id="2123260454" r:id="rId6"/>
    <p:sldId id="397" r:id="rId7"/>
    <p:sldId id="2123260410" r:id="rId8"/>
    <p:sldId id="2123260457" r:id="rId9"/>
    <p:sldId id="2123260458" r:id="rId10"/>
    <p:sldId id="2123260391" r:id="rId11"/>
    <p:sldId id="2123260459" r:id="rId12"/>
    <p:sldId id="317" r:id="rId13"/>
  </p:sldIdLst>
  <p:sldSz cx="12192000" cy="6858000"/>
  <p:notesSz cx="6797675" cy="9928225"/>
  <p:defaultTextStyle>
    <a:defPPr>
      <a:defRPr lang="en-A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onora Musco" initials="EM" lastIdx="1" clrIdx="0">
    <p:extLst>
      <p:ext uri="{19B8F6BF-5375-455C-9EA6-DF929625EA0E}">
        <p15:presenceInfo xmlns:p15="http://schemas.microsoft.com/office/powerpoint/2012/main" userId="S::eleonora.musco@un.org::41011a9e-6811-40a0-a0d6-1b9e9ae7a215" providerId="AD"/>
      </p:ext>
    </p:extLst>
  </p:cmAuthor>
  <p:cmAuthor id="2" name="Sonja Gebert" initials="SG" lastIdx="3" clrIdx="1">
    <p:extLst>
      <p:ext uri="{19B8F6BF-5375-455C-9EA6-DF929625EA0E}">
        <p15:presenceInfo xmlns:p15="http://schemas.microsoft.com/office/powerpoint/2012/main" userId="Sonja Geb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71A6DB"/>
    <a:srgbClr val="80BCFF"/>
    <a:srgbClr val="A2D6FF"/>
    <a:srgbClr val="00FC79"/>
    <a:srgbClr val="6FE17E"/>
    <a:srgbClr val="A2FB97"/>
    <a:srgbClr val="C4EEFF"/>
    <a:srgbClr val="0060AA"/>
    <a:srgbClr val="3749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30" autoAdjust="0"/>
    <p:restoredTop sz="69225"/>
  </p:normalViewPr>
  <p:slideViewPr>
    <p:cSldViewPr snapToGrid="0">
      <p:cViewPr varScale="1">
        <p:scale>
          <a:sx n="51" d="100"/>
          <a:sy n="51" d="100"/>
        </p:scale>
        <p:origin x="524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4EDE95-F5DB-6F4C-B0E9-BE2D7F58C100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75BABBD-28AC-9B46-BEDF-4EF5175A0AC5}">
      <dgm:prSet phldrT="[Text]" custT="1"/>
      <dgm:spPr>
        <a:solidFill>
          <a:srgbClr val="FFC000"/>
        </a:solidFill>
        <a:ln>
          <a:solidFill>
            <a:srgbClr val="00B0F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>
              <a:solidFill>
                <a:schemeClr val="accent4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SEEPP - Soil and water pollution pillar</a:t>
          </a:r>
        </a:p>
      </dgm:t>
    </dgm:pt>
    <dgm:pt modelId="{6EA9E7D4-5EB5-FE4B-B5EB-4160E3152E02}" type="parTrans" cxnId="{150B8B3B-DB9B-2C4C-B327-923DCBA99541}">
      <dgm:prSet/>
      <dgm:spPr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FF9D97C-AB2F-544C-BCE2-3F54E7DED762}" type="sibTrans" cxnId="{150B8B3B-DB9B-2C4C-B327-923DCBA99541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3C367B2-52F6-F84D-B3D0-B55184C2C9C2}" type="asst">
      <dgm:prSet phldrT="[Text]"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Strengthening the capacities on contaminated sites in BiH and Serbia </a:t>
          </a:r>
        </a:p>
      </dgm:t>
    </dgm:pt>
    <dgm:pt modelId="{D1848EF6-7DB4-5A43-881F-4EB9B0BF15E3}" type="parTrans" cxnId="{8DEA01DD-C93F-CC45-B0DC-1D61A611FAFD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0AC2614-2411-1644-B703-8E3C2650767C}" type="sibTrans" cxnId="{8DEA01DD-C93F-CC45-B0DC-1D61A611FAFD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91DAF49-E41C-B749-B980-8055A62940F3}">
      <dgm:prSet phldrT="[Text]"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Pilots training and guidelines on risk assessment, on-site trainings</a:t>
          </a:r>
          <a:endParaRPr lang="en-GB" sz="140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4657F70-5EE4-7841-A6A5-66EABAE46423}" type="parTrans" cxnId="{A19403AC-CCD5-5942-B370-271EE047937A}">
      <dgm:prSet/>
      <dgm:spPr>
        <a:solidFill>
          <a:srgbClr val="00B0F0"/>
        </a:solidFill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134296-8D34-B846-978A-D91F15DB5186}" type="sibTrans" cxnId="{A19403AC-CCD5-5942-B370-271EE047937A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73412D2-B331-2442-B430-C230EE3F7669}">
      <dgm:prSet phldrT="[Text]"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b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Mapping </a:t>
          </a:r>
          <a:r>
            <a:rPr lang="it-IT" sz="1400" b="0" err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illegal</a:t>
          </a:r>
          <a:r>
            <a:rPr lang="it-IT" sz="1400" b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landfills; prioritization and remediation guidelines. </a:t>
          </a:r>
          <a:endParaRPr lang="en-GB" sz="1400" b="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872C58A-99B5-BB49-9042-93F645B872CB}" type="parTrans" cxnId="{4103E4BE-1C9A-DA44-956D-768EB2C0F20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29FCFE4-2C41-6F44-B837-96B8D04D9BF2}" type="sibTrans" cxnId="{4103E4BE-1C9A-DA44-956D-768EB2C0F20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A69F869-2950-0141-B297-7EF1F3B7BE4F}" type="asst">
      <dgm:prSet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Enhancing enforcement capacities and public awareness  on illegal landfill</a:t>
          </a:r>
        </a:p>
      </dgm:t>
    </dgm:pt>
    <dgm:pt modelId="{E168861F-487C-1144-B2A8-5BC28B408D8F}" type="parTrans" cxnId="{DBF67376-DABC-DC4F-8E71-094851497A11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51A46FE-6B6C-5E46-9979-3B955E32F04C}" type="sibTrans" cxnId="{DBF67376-DABC-DC4F-8E71-094851497A11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70907C9-2818-E343-881E-EEEE0AAED18D}">
      <dgm:prSet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Legal and institutional assessment and policy  recommendations</a:t>
          </a:r>
        </a:p>
      </dgm:t>
    </dgm:pt>
    <dgm:pt modelId="{B85B97C7-340D-A347-B1FF-BE717BF7801F}" type="parTrans" cxnId="{DEF41AD1-60FA-5841-B8F7-688C74B8592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644803C-0E76-654A-B7ED-191F7AB76430}" type="sibTrans" cxnId="{DEF41AD1-60FA-5841-B8F7-688C74B8592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087C6BF-1A44-384F-9412-BC32CC8E2354}">
      <dgm:prSet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collection and trainings</a:t>
          </a: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3ADB92D-B42B-3F49-876E-F2AB2A33A3A0}" type="parTrans" cxnId="{21D0A6A0-6C5C-454E-B08B-415CF0C69AA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52BA9D9-3D38-D247-BCEC-344B87EC8728}" type="sibTrans" cxnId="{21D0A6A0-6C5C-454E-B08B-415CF0C69AA3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1063850-981B-4B0E-8ECE-C0A45031F023}">
      <dgm:prSet custT="1"/>
      <dgm:spPr>
        <a:solidFill>
          <a:srgbClr val="92D050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it-IT" sz="1400" b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 enforcement and awareness, develop projects pipeline</a:t>
          </a:r>
          <a:endParaRPr lang="it-IT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8464638-F673-4F14-AF93-03329C4AC7B0}" type="parTrans" cxnId="{A5309379-D065-4E9A-8E82-7C38C181BB3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it-IT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023BFEC-9BD5-473A-8FE2-78B07270063A}" type="sibTrans" cxnId="{A5309379-D065-4E9A-8E82-7C38C181BB38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it-IT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9234DC1-8EAB-A243-A614-89FFDC0BB70E}">
      <dgm:prSet custT="1"/>
      <dgm:spPr>
        <a:solidFill>
          <a:srgbClr val="6FE17E"/>
        </a:solidFill>
        <a:ln>
          <a:solidFill>
            <a:srgbClr val="92D050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UNEP-UNDP Agreement</a:t>
          </a:r>
        </a:p>
      </dgm:t>
    </dgm:pt>
    <dgm:pt modelId="{A45CD4B9-C6AC-3543-BFD4-E42BED490950}" type="parTrans" cxnId="{4052075E-C37C-CF42-BBE0-1797118665B7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9820427-0E3F-1E4D-B788-409246C6680E}" type="sibTrans" cxnId="{4052075E-C37C-CF42-BBE0-1797118665B7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1E224E9-620A-254A-80D6-9DA1F90A2C3C}">
      <dgm:prSet custT="1"/>
      <dgm:spPr>
        <a:solidFill>
          <a:srgbClr val="C4EEFF"/>
        </a:solidFill>
        <a:ln>
          <a:solidFill>
            <a:srgbClr val="C4EEFF"/>
          </a:solidFill>
        </a:ln>
      </dgm:spPr>
      <dgm:t>
        <a:bodyPr/>
        <a:lstStyle/>
        <a:p>
          <a:pPr algn="ctr">
            <a:spcBef>
              <a:spcPts val="0"/>
            </a:spcBef>
            <a:spcAft>
              <a:spcPts val="600"/>
            </a:spcAft>
            <a:buNone/>
          </a:pPr>
          <a:r>
            <a:rPr lang="en-GB" sz="1400" b="0" i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Output 1: Creating enabling conditions.</a:t>
          </a:r>
          <a:r>
            <a:rPr lang="en-AT" sz="1400" b="0" i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</a:t>
          </a:r>
          <a:r>
            <a:rPr lang="en-GB" sz="1400" b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Fostering enabling conditions through policy support and partnership. (3.5)</a:t>
          </a:r>
        </a:p>
        <a:p>
          <a:pPr algn="ctr">
            <a:spcBef>
              <a:spcPts val="0"/>
            </a:spcBef>
            <a:spcAft>
              <a:spcPts val="600"/>
            </a:spcAft>
            <a:buNone/>
          </a:pPr>
          <a:r>
            <a:rPr lang="en-GB" sz="1400" b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Activity 1.1. Strengthening the legal frameworks, institutional mechanisms and capacities for environmentally sound chemicals management, including MEAs implementation (at national and regional levels).</a:t>
          </a:r>
          <a:endParaRPr lang="en-GB" sz="1400" b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E3D7D87-3F80-D14C-B63F-A924E6FFB618}" type="parTrans" cxnId="{71D80DB4-5E6C-6C42-A755-48F527E75A34}">
      <dgm:prSet/>
      <dgm:spPr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933E916-177F-F34F-8843-77343E525B4E}" type="sibTrans" cxnId="{71D80DB4-5E6C-6C42-A755-48F527E75A34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B31BCE-0A72-B146-B331-74D6B8498FFF}">
      <dgm:prSet custT="1"/>
      <dgm:spPr>
        <a:solidFill>
          <a:srgbClr val="C4EEFF"/>
        </a:solidFill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Outcome:</a:t>
          </a:r>
          <a:r>
            <a:rPr lang="en-GB" sz="14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Stakeholders are equipped to reduce harmful chemicals in products and processes. (3.9)</a:t>
          </a: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AB07D2D-4FC0-7B4B-862E-EF3D9A7753AD}" type="parTrans" cxnId="{64D23FB3-31B9-AC40-A239-9926F6473B5C}">
      <dgm:prSet/>
      <dgm:spPr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9B10A5D-ADC0-5140-9EE2-BAA40241B9A5}" type="sibTrans" cxnId="{64D23FB3-31B9-AC40-A239-9926F6473B5C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6E341C2-E610-0E49-9C83-D263A17665EE}">
      <dgm:prSet custT="1"/>
      <dgm:spPr>
        <a:solidFill>
          <a:srgbClr val="C4EEFF"/>
        </a:solidFill>
        <a:ln>
          <a:solidFill>
            <a:srgbClr val="C4EEFF"/>
          </a:solidFill>
        </a:ln>
      </dgm:spPr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r>
            <a:rPr lang="en-GB" sz="1400" b="1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POW Outcome:</a:t>
          </a:r>
          <a:r>
            <a:rPr lang="en-GB" sz="14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3A Human health and environmental outcomes are optimized through enhanced capacity and leadership in the sound management of chemicals and waste.</a:t>
          </a: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4E774C6-B39A-FA43-B6D0-7C47BDDF4F42}" type="parTrans" cxnId="{C64FD812-89F1-9248-9F15-7D4CAE58DD16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CC28B8C-7FC8-6A42-A4D2-7E2A52D7A896}" type="sibTrans" cxnId="{C64FD812-89F1-9248-9F15-7D4CAE58DD16}">
      <dgm:prSet/>
      <dgm:spPr/>
      <dgm:t>
        <a:bodyPr/>
        <a:lstStyle/>
        <a:p>
          <a:pPr>
            <a:spcBef>
              <a:spcPts val="0"/>
            </a:spcBef>
            <a:spcAft>
              <a:spcPts val="600"/>
            </a:spcAft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1F3672B-2793-164F-AB57-6D07DC46F89E}" type="pres">
      <dgm:prSet presAssocID="{494EDE95-F5DB-6F4C-B0E9-BE2D7F58C10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5123B7-E4E5-784E-BD87-FC9F645317DA}" type="pres">
      <dgm:prSet presAssocID="{96E341C2-E610-0E49-9C83-D263A17665EE}" presName="hierRoot1" presStyleCnt="0">
        <dgm:presLayoutVars>
          <dgm:hierBranch val="init"/>
        </dgm:presLayoutVars>
      </dgm:prSet>
      <dgm:spPr/>
    </dgm:pt>
    <dgm:pt modelId="{617B63DC-B4C4-C04B-A514-E5EDF0EEB0C3}" type="pres">
      <dgm:prSet presAssocID="{96E341C2-E610-0E49-9C83-D263A17665EE}" presName="rootComposite1" presStyleCnt="0"/>
      <dgm:spPr/>
    </dgm:pt>
    <dgm:pt modelId="{6CFE2601-D074-DA48-9C67-F2C0CD568690}" type="pres">
      <dgm:prSet presAssocID="{96E341C2-E610-0E49-9C83-D263A17665EE}" presName="rootText1" presStyleLbl="node0" presStyleIdx="0" presStyleCnt="1" custScaleX="527491" custScaleY="152817">
        <dgm:presLayoutVars>
          <dgm:chPref val="3"/>
        </dgm:presLayoutVars>
      </dgm:prSet>
      <dgm:spPr/>
    </dgm:pt>
    <dgm:pt modelId="{4C802A56-1666-6A43-8F65-2CA085A4970A}" type="pres">
      <dgm:prSet presAssocID="{96E341C2-E610-0E49-9C83-D263A17665EE}" presName="rootConnector1" presStyleLbl="node1" presStyleIdx="0" presStyleCnt="0"/>
      <dgm:spPr/>
    </dgm:pt>
    <dgm:pt modelId="{137CCBC3-6FF3-FC42-BC3C-5F88848BA8E8}" type="pres">
      <dgm:prSet presAssocID="{96E341C2-E610-0E49-9C83-D263A17665EE}" presName="hierChild2" presStyleCnt="0"/>
      <dgm:spPr/>
    </dgm:pt>
    <dgm:pt modelId="{4FF13E1D-A3F9-F44D-8B8F-FD5EB696A1AD}" type="pres">
      <dgm:prSet presAssocID="{2AB07D2D-4FC0-7B4B-862E-EF3D9A7753AD}" presName="Name37" presStyleLbl="parChTrans1D2" presStyleIdx="0" presStyleCnt="1"/>
      <dgm:spPr/>
    </dgm:pt>
    <dgm:pt modelId="{BC876FD5-5DE4-F041-87AE-39D0D2F69215}" type="pres">
      <dgm:prSet presAssocID="{AEB31BCE-0A72-B146-B331-74D6B8498FFF}" presName="hierRoot2" presStyleCnt="0">
        <dgm:presLayoutVars>
          <dgm:hierBranch val="init"/>
        </dgm:presLayoutVars>
      </dgm:prSet>
      <dgm:spPr/>
    </dgm:pt>
    <dgm:pt modelId="{8C0F6E7F-B358-B048-94A6-D18E5305FD09}" type="pres">
      <dgm:prSet presAssocID="{AEB31BCE-0A72-B146-B331-74D6B8498FFF}" presName="rootComposite" presStyleCnt="0"/>
      <dgm:spPr/>
    </dgm:pt>
    <dgm:pt modelId="{9FAC0A31-8EA0-364C-9EC2-EB62057BC1F3}" type="pres">
      <dgm:prSet presAssocID="{AEB31BCE-0A72-B146-B331-74D6B8498FFF}" presName="rootText" presStyleLbl="node2" presStyleIdx="0" presStyleCnt="1" custScaleX="572518" custScaleY="137673">
        <dgm:presLayoutVars>
          <dgm:chPref val="3"/>
        </dgm:presLayoutVars>
      </dgm:prSet>
      <dgm:spPr/>
    </dgm:pt>
    <dgm:pt modelId="{382B978D-47BE-2B42-A21F-7428AC4F3A83}" type="pres">
      <dgm:prSet presAssocID="{AEB31BCE-0A72-B146-B331-74D6B8498FFF}" presName="rootConnector" presStyleLbl="node2" presStyleIdx="0" presStyleCnt="1"/>
      <dgm:spPr/>
    </dgm:pt>
    <dgm:pt modelId="{B92F43BF-2FBF-8040-A0AE-330853A87FE5}" type="pres">
      <dgm:prSet presAssocID="{AEB31BCE-0A72-B146-B331-74D6B8498FFF}" presName="hierChild4" presStyleCnt="0"/>
      <dgm:spPr/>
    </dgm:pt>
    <dgm:pt modelId="{908C552C-A274-F346-AD81-7C3022FE5BC6}" type="pres">
      <dgm:prSet presAssocID="{DE3D7D87-3F80-D14C-B63F-A924E6FFB618}" presName="Name37" presStyleLbl="parChTrans1D3" presStyleIdx="0" presStyleCnt="1"/>
      <dgm:spPr/>
    </dgm:pt>
    <dgm:pt modelId="{E2BF92DA-EBA8-624B-B51D-C07E037F1CDF}" type="pres">
      <dgm:prSet presAssocID="{B1E224E9-620A-254A-80D6-9DA1F90A2C3C}" presName="hierRoot2" presStyleCnt="0">
        <dgm:presLayoutVars>
          <dgm:hierBranch val="init"/>
        </dgm:presLayoutVars>
      </dgm:prSet>
      <dgm:spPr/>
    </dgm:pt>
    <dgm:pt modelId="{31763477-FC57-2A46-9C34-500838305712}" type="pres">
      <dgm:prSet presAssocID="{B1E224E9-620A-254A-80D6-9DA1F90A2C3C}" presName="rootComposite" presStyleCnt="0"/>
      <dgm:spPr/>
    </dgm:pt>
    <dgm:pt modelId="{B85DEF5D-1ECF-9545-B8C8-E940B33EA0D5}" type="pres">
      <dgm:prSet presAssocID="{B1E224E9-620A-254A-80D6-9DA1F90A2C3C}" presName="rootText" presStyleLbl="node3" presStyleIdx="0" presStyleCnt="1" custScaleX="836253" custScaleY="184929">
        <dgm:presLayoutVars>
          <dgm:chPref val="3"/>
        </dgm:presLayoutVars>
      </dgm:prSet>
      <dgm:spPr/>
    </dgm:pt>
    <dgm:pt modelId="{BBAE4215-987C-DF42-9C3E-0C7E68892725}" type="pres">
      <dgm:prSet presAssocID="{B1E224E9-620A-254A-80D6-9DA1F90A2C3C}" presName="rootConnector" presStyleLbl="node3" presStyleIdx="0" presStyleCnt="1"/>
      <dgm:spPr/>
    </dgm:pt>
    <dgm:pt modelId="{63309FEA-F672-B54B-AE1D-38E2E5051995}" type="pres">
      <dgm:prSet presAssocID="{B1E224E9-620A-254A-80D6-9DA1F90A2C3C}" presName="hierChild4" presStyleCnt="0"/>
      <dgm:spPr/>
    </dgm:pt>
    <dgm:pt modelId="{09AA9E62-8AE4-3C4F-BF87-3BF50AA417B2}" type="pres">
      <dgm:prSet presAssocID="{6EA9E7D4-5EB5-FE4B-B5EB-4160E3152E02}" presName="Name37" presStyleLbl="parChTrans1D4" presStyleIdx="0" presStyleCnt="9"/>
      <dgm:spPr/>
    </dgm:pt>
    <dgm:pt modelId="{286DED2E-3FDF-9347-BA5D-CBF91E8FF775}" type="pres">
      <dgm:prSet presAssocID="{475BABBD-28AC-9B46-BEDF-4EF5175A0AC5}" presName="hierRoot2" presStyleCnt="0">
        <dgm:presLayoutVars>
          <dgm:hierBranch val="init"/>
        </dgm:presLayoutVars>
      </dgm:prSet>
      <dgm:spPr/>
    </dgm:pt>
    <dgm:pt modelId="{E2C9D4B4-4ED6-0544-9245-4AA79A0E9353}" type="pres">
      <dgm:prSet presAssocID="{475BABBD-28AC-9B46-BEDF-4EF5175A0AC5}" presName="rootComposite" presStyleCnt="0"/>
      <dgm:spPr/>
    </dgm:pt>
    <dgm:pt modelId="{1EB28AF0-BFAE-9241-867B-6D794239FDEF}" type="pres">
      <dgm:prSet presAssocID="{475BABBD-28AC-9B46-BEDF-4EF5175A0AC5}" presName="rootText" presStyleLbl="node4" presStyleIdx="0" presStyleCnt="7" custScaleX="348411">
        <dgm:presLayoutVars>
          <dgm:chPref val="3"/>
        </dgm:presLayoutVars>
      </dgm:prSet>
      <dgm:spPr/>
    </dgm:pt>
    <dgm:pt modelId="{619D00AD-44A4-7048-B4EF-2AC97D6C0C68}" type="pres">
      <dgm:prSet presAssocID="{475BABBD-28AC-9B46-BEDF-4EF5175A0AC5}" presName="rootConnector" presStyleLbl="node4" presStyleIdx="0" presStyleCnt="7"/>
      <dgm:spPr/>
    </dgm:pt>
    <dgm:pt modelId="{93DADCB6-DDE1-D745-B5C0-E6C9271FB2A8}" type="pres">
      <dgm:prSet presAssocID="{475BABBD-28AC-9B46-BEDF-4EF5175A0AC5}" presName="hierChild4" presStyleCnt="0"/>
      <dgm:spPr/>
    </dgm:pt>
    <dgm:pt modelId="{A8AD114D-A122-F149-A398-AA2E3F3D7FF5}" type="pres">
      <dgm:prSet presAssocID="{B85B97C7-340D-A347-B1FF-BE717BF7801F}" presName="Name37" presStyleLbl="parChTrans1D4" presStyleIdx="1" presStyleCnt="9"/>
      <dgm:spPr/>
    </dgm:pt>
    <dgm:pt modelId="{434F54CC-AAAC-9246-B337-FBD064820D51}" type="pres">
      <dgm:prSet presAssocID="{170907C9-2818-E343-881E-EEEE0AAED18D}" presName="hierRoot2" presStyleCnt="0">
        <dgm:presLayoutVars>
          <dgm:hierBranch val="init"/>
        </dgm:presLayoutVars>
      </dgm:prSet>
      <dgm:spPr/>
    </dgm:pt>
    <dgm:pt modelId="{29E107DE-B1BA-3944-B7F9-EC7F33CA4D6D}" type="pres">
      <dgm:prSet presAssocID="{170907C9-2818-E343-881E-EEEE0AAED18D}" presName="rootComposite" presStyleCnt="0"/>
      <dgm:spPr/>
    </dgm:pt>
    <dgm:pt modelId="{EA5F7368-D596-0445-A827-F1926C6296F3}" type="pres">
      <dgm:prSet presAssocID="{170907C9-2818-E343-881E-EEEE0AAED18D}" presName="rootText" presStyleLbl="node4" presStyleIdx="1" presStyleCnt="7" custScaleX="216825" custScaleY="210747">
        <dgm:presLayoutVars>
          <dgm:chPref val="3"/>
        </dgm:presLayoutVars>
      </dgm:prSet>
      <dgm:spPr/>
    </dgm:pt>
    <dgm:pt modelId="{201BEA60-29A1-6E4A-9935-6F1EC828CF23}" type="pres">
      <dgm:prSet presAssocID="{170907C9-2818-E343-881E-EEEE0AAED18D}" presName="rootConnector" presStyleLbl="node4" presStyleIdx="1" presStyleCnt="7"/>
      <dgm:spPr/>
    </dgm:pt>
    <dgm:pt modelId="{290B4D46-0281-444C-96F5-3EAA8492A6F7}" type="pres">
      <dgm:prSet presAssocID="{170907C9-2818-E343-881E-EEEE0AAED18D}" presName="hierChild4" presStyleCnt="0"/>
      <dgm:spPr/>
    </dgm:pt>
    <dgm:pt modelId="{713BD60C-C412-8449-95C0-2D1BCFF7DF21}" type="pres">
      <dgm:prSet presAssocID="{170907C9-2818-E343-881E-EEEE0AAED18D}" presName="hierChild5" presStyleCnt="0"/>
      <dgm:spPr/>
    </dgm:pt>
    <dgm:pt modelId="{26998B68-B700-B249-8C39-A24C4EA9F442}" type="pres">
      <dgm:prSet presAssocID="{E3ADB92D-B42B-3F49-876E-F2AB2A33A3A0}" presName="Name37" presStyleLbl="parChTrans1D4" presStyleIdx="2" presStyleCnt="9"/>
      <dgm:spPr/>
    </dgm:pt>
    <dgm:pt modelId="{97FC9ABC-F331-E641-ACF5-D5CBB8E44986}" type="pres">
      <dgm:prSet presAssocID="{7087C6BF-1A44-384F-9412-BC32CC8E2354}" presName="hierRoot2" presStyleCnt="0">
        <dgm:presLayoutVars>
          <dgm:hierBranch val="init"/>
        </dgm:presLayoutVars>
      </dgm:prSet>
      <dgm:spPr/>
    </dgm:pt>
    <dgm:pt modelId="{E232BA06-3BF1-514D-BB4A-2CC82E3FA0A2}" type="pres">
      <dgm:prSet presAssocID="{7087C6BF-1A44-384F-9412-BC32CC8E2354}" presName="rootComposite" presStyleCnt="0"/>
      <dgm:spPr/>
    </dgm:pt>
    <dgm:pt modelId="{C37DD853-0B32-454E-8C8F-8DB468A58FAA}" type="pres">
      <dgm:prSet presAssocID="{7087C6BF-1A44-384F-9412-BC32CC8E2354}" presName="rootText" presStyleLbl="node4" presStyleIdx="2" presStyleCnt="7" custScaleX="211630" custScaleY="211143">
        <dgm:presLayoutVars>
          <dgm:chPref val="3"/>
        </dgm:presLayoutVars>
      </dgm:prSet>
      <dgm:spPr/>
    </dgm:pt>
    <dgm:pt modelId="{E86EC105-F1B1-6040-9DD5-EE731C0F1179}" type="pres">
      <dgm:prSet presAssocID="{7087C6BF-1A44-384F-9412-BC32CC8E2354}" presName="rootConnector" presStyleLbl="node4" presStyleIdx="2" presStyleCnt="7"/>
      <dgm:spPr/>
    </dgm:pt>
    <dgm:pt modelId="{10127C93-DC7E-A645-9C1D-D0B9ED3D1DEB}" type="pres">
      <dgm:prSet presAssocID="{7087C6BF-1A44-384F-9412-BC32CC8E2354}" presName="hierChild4" presStyleCnt="0"/>
      <dgm:spPr/>
    </dgm:pt>
    <dgm:pt modelId="{2E3826CE-1F3E-F349-A239-DD40860E8C3A}" type="pres">
      <dgm:prSet presAssocID="{7087C6BF-1A44-384F-9412-BC32CC8E2354}" presName="hierChild5" presStyleCnt="0"/>
      <dgm:spPr/>
    </dgm:pt>
    <dgm:pt modelId="{D10D49A5-3D49-7743-A317-2D5F620A83E9}" type="pres">
      <dgm:prSet presAssocID="{A4657F70-5EE4-7841-A6A5-66EABAE46423}" presName="Name37" presStyleLbl="parChTrans1D4" presStyleIdx="3" presStyleCnt="9"/>
      <dgm:spPr/>
    </dgm:pt>
    <dgm:pt modelId="{8589EBBD-6814-B542-884F-EFDAC3A9637F}" type="pres">
      <dgm:prSet presAssocID="{D91DAF49-E41C-B749-B980-8055A62940F3}" presName="hierRoot2" presStyleCnt="0">
        <dgm:presLayoutVars>
          <dgm:hierBranch val="init"/>
        </dgm:presLayoutVars>
      </dgm:prSet>
      <dgm:spPr/>
    </dgm:pt>
    <dgm:pt modelId="{3BBCE382-EF52-CD46-AF40-99A7BA82AE96}" type="pres">
      <dgm:prSet presAssocID="{D91DAF49-E41C-B749-B980-8055A62940F3}" presName="rootComposite" presStyleCnt="0"/>
      <dgm:spPr/>
    </dgm:pt>
    <dgm:pt modelId="{7016A258-D857-394E-8699-478F970A605C}" type="pres">
      <dgm:prSet presAssocID="{D91DAF49-E41C-B749-B980-8055A62940F3}" presName="rootText" presStyleLbl="node4" presStyleIdx="3" presStyleCnt="7" custScaleX="205893" custScaleY="209076">
        <dgm:presLayoutVars>
          <dgm:chPref val="3"/>
        </dgm:presLayoutVars>
      </dgm:prSet>
      <dgm:spPr/>
    </dgm:pt>
    <dgm:pt modelId="{68388608-C216-7444-9CEA-BC14ECD26D21}" type="pres">
      <dgm:prSet presAssocID="{D91DAF49-E41C-B749-B980-8055A62940F3}" presName="rootConnector" presStyleLbl="node4" presStyleIdx="3" presStyleCnt="7"/>
      <dgm:spPr/>
    </dgm:pt>
    <dgm:pt modelId="{3940EFD7-A8FC-4A4B-B2DB-175FC992F9FB}" type="pres">
      <dgm:prSet presAssocID="{D91DAF49-E41C-B749-B980-8055A62940F3}" presName="hierChild4" presStyleCnt="0"/>
      <dgm:spPr/>
    </dgm:pt>
    <dgm:pt modelId="{4C6044D2-C84F-BC4A-85C2-49F9DE7545F2}" type="pres">
      <dgm:prSet presAssocID="{A45CD4B9-C6AC-3543-BFD4-E42BED490950}" presName="Name37" presStyleLbl="parChTrans1D4" presStyleIdx="4" presStyleCnt="9"/>
      <dgm:spPr/>
    </dgm:pt>
    <dgm:pt modelId="{176266ED-ECD3-FB42-A449-EDB71D6482BC}" type="pres">
      <dgm:prSet presAssocID="{89234DC1-8EAB-A243-A614-89FFDC0BB70E}" presName="hierRoot2" presStyleCnt="0">
        <dgm:presLayoutVars>
          <dgm:hierBranch val="init"/>
        </dgm:presLayoutVars>
      </dgm:prSet>
      <dgm:spPr/>
    </dgm:pt>
    <dgm:pt modelId="{F869A3D1-CE43-F747-91E6-EBC98BEDA0D8}" type="pres">
      <dgm:prSet presAssocID="{89234DC1-8EAB-A243-A614-89FFDC0BB70E}" presName="rootComposite" presStyleCnt="0"/>
      <dgm:spPr/>
    </dgm:pt>
    <dgm:pt modelId="{40417BEC-7E07-764D-A1D4-02B44A80920E}" type="pres">
      <dgm:prSet presAssocID="{89234DC1-8EAB-A243-A614-89FFDC0BB70E}" presName="rootText" presStyleLbl="node4" presStyleIdx="4" presStyleCnt="7" custScaleX="179797" custScaleY="94338">
        <dgm:presLayoutVars>
          <dgm:chPref val="3"/>
        </dgm:presLayoutVars>
      </dgm:prSet>
      <dgm:spPr/>
    </dgm:pt>
    <dgm:pt modelId="{E2971963-E209-F142-9C0F-860F905C34A2}" type="pres">
      <dgm:prSet presAssocID="{89234DC1-8EAB-A243-A614-89FFDC0BB70E}" presName="rootConnector" presStyleLbl="node4" presStyleIdx="4" presStyleCnt="7"/>
      <dgm:spPr/>
    </dgm:pt>
    <dgm:pt modelId="{F223ABF7-A5E0-B849-88E6-5A545583C973}" type="pres">
      <dgm:prSet presAssocID="{89234DC1-8EAB-A243-A614-89FFDC0BB70E}" presName="hierChild4" presStyleCnt="0"/>
      <dgm:spPr/>
    </dgm:pt>
    <dgm:pt modelId="{3B2EAED4-37AE-BE4A-84F9-C84E3E90FB14}" type="pres">
      <dgm:prSet presAssocID="{89234DC1-8EAB-A243-A614-89FFDC0BB70E}" presName="hierChild5" presStyleCnt="0"/>
      <dgm:spPr/>
    </dgm:pt>
    <dgm:pt modelId="{FAAC573C-4D03-9F4D-AC2B-FBF19BC9E3D4}" type="pres">
      <dgm:prSet presAssocID="{D91DAF49-E41C-B749-B980-8055A62940F3}" presName="hierChild5" presStyleCnt="0"/>
      <dgm:spPr/>
    </dgm:pt>
    <dgm:pt modelId="{57D83B59-51A0-9C40-9517-E87715CAB1CB}" type="pres">
      <dgm:prSet presAssocID="{4872C58A-99B5-BB49-9042-93F645B872CB}" presName="Name37" presStyleLbl="parChTrans1D4" presStyleIdx="5" presStyleCnt="9"/>
      <dgm:spPr/>
    </dgm:pt>
    <dgm:pt modelId="{23141148-815B-2E4C-96C5-06B13EB20316}" type="pres">
      <dgm:prSet presAssocID="{373412D2-B331-2442-B430-C230EE3F7669}" presName="hierRoot2" presStyleCnt="0">
        <dgm:presLayoutVars>
          <dgm:hierBranch val="init"/>
        </dgm:presLayoutVars>
      </dgm:prSet>
      <dgm:spPr/>
    </dgm:pt>
    <dgm:pt modelId="{FD384F03-5444-0444-8FD4-D8589695A723}" type="pres">
      <dgm:prSet presAssocID="{373412D2-B331-2442-B430-C230EE3F7669}" presName="rootComposite" presStyleCnt="0"/>
      <dgm:spPr/>
    </dgm:pt>
    <dgm:pt modelId="{1BC33DF0-8784-284A-9B72-E23A6B1254C1}" type="pres">
      <dgm:prSet presAssocID="{373412D2-B331-2442-B430-C230EE3F7669}" presName="rootText" presStyleLbl="node4" presStyleIdx="5" presStyleCnt="7" custScaleX="184300" custScaleY="209250">
        <dgm:presLayoutVars>
          <dgm:chPref val="3"/>
        </dgm:presLayoutVars>
      </dgm:prSet>
      <dgm:spPr/>
    </dgm:pt>
    <dgm:pt modelId="{9D3D71CC-A267-4E42-8BFD-552847136D31}" type="pres">
      <dgm:prSet presAssocID="{373412D2-B331-2442-B430-C230EE3F7669}" presName="rootConnector" presStyleLbl="node4" presStyleIdx="5" presStyleCnt="7"/>
      <dgm:spPr/>
    </dgm:pt>
    <dgm:pt modelId="{8D63AE28-7EFF-D04B-83FE-BBABB0CAC146}" type="pres">
      <dgm:prSet presAssocID="{373412D2-B331-2442-B430-C230EE3F7669}" presName="hierChild4" presStyleCnt="0"/>
      <dgm:spPr/>
    </dgm:pt>
    <dgm:pt modelId="{D132AD9F-A0B4-474B-BE50-687896D47784}" type="pres">
      <dgm:prSet presAssocID="{373412D2-B331-2442-B430-C230EE3F7669}" presName="hierChild5" presStyleCnt="0"/>
      <dgm:spPr/>
    </dgm:pt>
    <dgm:pt modelId="{0539815B-CA4F-4CC3-B9A8-A40B30E288F9}" type="pres">
      <dgm:prSet presAssocID="{88464638-F673-4F14-AF93-03329C4AC7B0}" presName="Name37" presStyleLbl="parChTrans1D4" presStyleIdx="6" presStyleCnt="9"/>
      <dgm:spPr/>
    </dgm:pt>
    <dgm:pt modelId="{4D3DF126-1042-49B1-9637-CBD663EB79FC}" type="pres">
      <dgm:prSet presAssocID="{E1063850-981B-4B0E-8ECE-C0A45031F023}" presName="hierRoot2" presStyleCnt="0">
        <dgm:presLayoutVars>
          <dgm:hierBranch val="init"/>
        </dgm:presLayoutVars>
      </dgm:prSet>
      <dgm:spPr/>
    </dgm:pt>
    <dgm:pt modelId="{84D6DFA8-FB56-42B3-9DF5-46649AD0F829}" type="pres">
      <dgm:prSet presAssocID="{E1063850-981B-4B0E-8ECE-C0A45031F023}" presName="rootComposite" presStyleCnt="0"/>
      <dgm:spPr/>
    </dgm:pt>
    <dgm:pt modelId="{D70212A3-BD5D-473B-B3FB-9CD3FB341FB8}" type="pres">
      <dgm:prSet presAssocID="{E1063850-981B-4B0E-8ECE-C0A45031F023}" presName="rootText" presStyleLbl="node4" presStyleIdx="6" presStyleCnt="7" custScaleX="198747" custScaleY="205107">
        <dgm:presLayoutVars>
          <dgm:chPref val="3"/>
        </dgm:presLayoutVars>
      </dgm:prSet>
      <dgm:spPr/>
    </dgm:pt>
    <dgm:pt modelId="{3D2A6879-F4C1-4B5E-8D20-2732AAACBF33}" type="pres">
      <dgm:prSet presAssocID="{E1063850-981B-4B0E-8ECE-C0A45031F023}" presName="rootConnector" presStyleLbl="node4" presStyleIdx="6" presStyleCnt="7"/>
      <dgm:spPr/>
    </dgm:pt>
    <dgm:pt modelId="{EC7D37F7-0967-46F6-9970-C3BF4E8703D9}" type="pres">
      <dgm:prSet presAssocID="{E1063850-981B-4B0E-8ECE-C0A45031F023}" presName="hierChild4" presStyleCnt="0"/>
      <dgm:spPr/>
    </dgm:pt>
    <dgm:pt modelId="{A2EF0F28-BC93-4968-B584-8854D853667F}" type="pres">
      <dgm:prSet presAssocID="{E1063850-981B-4B0E-8ECE-C0A45031F023}" presName="hierChild5" presStyleCnt="0"/>
      <dgm:spPr/>
    </dgm:pt>
    <dgm:pt modelId="{1D2F029E-0E05-574D-9E98-3FA358C245E8}" type="pres">
      <dgm:prSet presAssocID="{475BABBD-28AC-9B46-BEDF-4EF5175A0AC5}" presName="hierChild5" presStyleCnt="0"/>
      <dgm:spPr/>
    </dgm:pt>
    <dgm:pt modelId="{E5FAE3A8-21C2-9944-AD1D-E8B582E63DDC}" type="pres">
      <dgm:prSet presAssocID="{D1848EF6-7DB4-5A43-881F-4EB9B0BF15E3}" presName="Name111" presStyleLbl="parChTrans1D4" presStyleIdx="7" presStyleCnt="9"/>
      <dgm:spPr/>
    </dgm:pt>
    <dgm:pt modelId="{A50C145B-D65D-364A-8915-214ACFBCEB49}" type="pres">
      <dgm:prSet presAssocID="{43C367B2-52F6-F84D-B3D0-B55184C2C9C2}" presName="hierRoot3" presStyleCnt="0">
        <dgm:presLayoutVars>
          <dgm:hierBranch val="init"/>
        </dgm:presLayoutVars>
      </dgm:prSet>
      <dgm:spPr/>
    </dgm:pt>
    <dgm:pt modelId="{3E9523ED-9FCF-434E-B61B-AFEAE224429E}" type="pres">
      <dgm:prSet presAssocID="{43C367B2-52F6-F84D-B3D0-B55184C2C9C2}" presName="rootComposite3" presStyleCnt="0"/>
      <dgm:spPr/>
    </dgm:pt>
    <dgm:pt modelId="{256E1E60-461C-5443-9B7D-174AF0CC890C}" type="pres">
      <dgm:prSet presAssocID="{43C367B2-52F6-F84D-B3D0-B55184C2C9C2}" presName="rootText3" presStyleLbl="asst4" presStyleIdx="0" presStyleCnt="2" custScaleX="397539" custScaleY="142712">
        <dgm:presLayoutVars>
          <dgm:chPref val="3"/>
        </dgm:presLayoutVars>
      </dgm:prSet>
      <dgm:spPr/>
    </dgm:pt>
    <dgm:pt modelId="{2AC921BE-9AAD-3B48-B04D-8C713AB6B37D}" type="pres">
      <dgm:prSet presAssocID="{43C367B2-52F6-F84D-B3D0-B55184C2C9C2}" presName="rootConnector3" presStyleLbl="asst4" presStyleIdx="0" presStyleCnt="2"/>
      <dgm:spPr/>
    </dgm:pt>
    <dgm:pt modelId="{89F25B9D-84D8-AE42-BE71-1354D6B08628}" type="pres">
      <dgm:prSet presAssocID="{43C367B2-52F6-F84D-B3D0-B55184C2C9C2}" presName="hierChild6" presStyleCnt="0"/>
      <dgm:spPr/>
    </dgm:pt>
    <dgm:pt modelId="{0C4F184A-DEE4-964C-92BD-1AD413D9B492}" type="pres">
      <dgm:prSet presAssocID="{43C367B2-52F6-F84D-B3D0-B55184C2C9C2}" presName="hierChild7" presStyleCnt="0"/>
      <dgm:spPr/>
    </dgm:pt>
    <dgm:pt modelId="{BB267896-2534-6944-A8D9-F9FAEAA44C28}" type="pres">
      <dgm:prSet presAssocID="{E168861F-487C-1144-B2A8-5BC28B408D8F}" presName="Name111" presStyleLbl="parChTrans1D4" presStyleIdx="8" presStyleCnt="9"/>
      <dgm:spPr/>
    </dgm:pt>
    <dgm:pt modelId="{7FA5EFA6-723B-5647-86E4-4E4C239009A5}" type="pres">
      <dgm:prSet presAssocID="{0A69F869-2950-0141-B297-7EF1F3B7BE4F}" presName="hierRoot3" presStyleCnt="0">
        <dgm:presLayoutVars>
          <dgm:hierBranch val="init"/>
        </dgm:presLayoutVars>
      </dgm:prSet>
      <dgm:spPr/>
    </dgm:pt>
    <dgm:pt modelId="{A1AD714A-57FE-CE44-B8AF-A148BB05E1E0}" type="pres">
      <dgm:prSet presAssocID="{0A69F869-2950-0141-B297-7EF1F3B7BE4F}" presName="rootComposite3" presStyleCnt="0"/>
      <dgm:spPr/>
    </dgm:pt>
    <dgm:pt modelId="{049636C1-B6A8-1043-B8E8-55E279DB1161}" type="pres">
      <dgm:prSet presAssocID="{0A69F869-2950-0141-B297-7EF1F3B7BE4F}" presName="rootText3" presStyleLbl="asst4" presStyleIdx="1" presStyleCnt="2" custScaleX="478694" custScaleY="127398">
        <dgm:presLayoutVars>
          <dgm:chPref val="3"/>
        </dgm:presLayoutVars>
      </dgm:prSet>
      <dgm:spPr/>
    </dgm:pt>
    <dgm:pt modelId="{02C5AFC0-96C6-8244-9A60-2BB98D278662}" type="pres">
      <dgm:prSet presAssocID="{0A69F869-2950-0141-B297-7EF1F3B7BE4F}" presName="rootConnector3" presStyleLbl="asst4" presStyleIdx="1" presStyleCnt="2"/>
      <dgm:spPr/>
    </dgm:pt>
    <dgm:pt modelId="{8064A738-2B12-5E4C-9356-3DF5134D9244}" type="pres">
      <dgm:prSet presAssocID="{0A69F869-2950-0141-B297-7EF1F3B7BE4F}" presName="hierChild6" presStyleCnt="0"/>
      <dgm:spPr/>
    </dgm:pt>
    <dgm:pt modelId="{D8E0A1D0-20FD-0449-A9CE-4601AA578C45}" type="pres">
      <dgm:prSet presAssocID="{0A69F869-2950-0141-B297-7EF1F3B7BE4F}" presName="hierChild7" presStyleCnt="0"/>
      <dgm:spPr/>
    </dgm:pt>
    <dgm:pt modelId="{D1335274-289D-7E48-8BAE-7D87B986DD17}" type="pres">
      <dgm:prSet presAssocID="{B1E224E9-620A-254A-80D6-9DA1F90A2C3C}" presName="hierChild5" presStyleCnt="0"/>
      <dgm:spPr/>
    </dgm:pt>
    <dgm:pt modelId="{9EA4B889-7634-B74C-A710-225AD1CF89BD}" type="pres">
      <dgm:prSet presAssocID="{AEB31BCE-0A72-B146-B331-74D6B8498FFF}" presName="hierChild5" presStyleCnt="0"/>
      <dgm:spPr/>
    </dgm:pt>
    <dgm:pt modelId="{41A0BF64-CCE0-B748-B556-C2961A4564B8}" type="pres">
      <dgm:prSet presAssocID="{96E341C2-E610-0E49-9C83-D263A17665EE}" presName="hierChild3" presStyleCnt="0"/>
      <dgm:spPr/>
    </dgm:pt>
  </dgm:ptLst>
  <dgm:cxnLst>
    <dgm:cxn modelId="{4E414800-88DF-414F-A4B9-0711A2116595}" type="presOf" srcId="{A45CD4B9-C6AC-3543-BFD4-E42BED490950}" destId="{4C6044D2-C84F-BC4A-85C2-49F9DE7545F2}" srcOrd="0" destOrd="0" presId="urn:microsoft.com/office/officeart/2005/8/layout/orgChart1"/>
    <dgm:cxn modelId="{C0A6B303-244C-D24F-A4A4-D5D26F752D15}" type="presOf" srcId="{170907C9-2818-E343-881E-EEEE0AAED18D}" destId="{EA5F7368-D596-0445-A827-F1926C6296F3}" srcOrd="0" destOrd="0" presId="urn:microsoft.com/office/officeart/2005/8/layout/orgChart1"/>
    <dgm:cxn modelId="{F9F2DB04-0ABE-CF4D-893C-FF190E02755B}" type="presOf" srcId="{88464638-F673-4F14-AF93-03329C4AC7B0}" destId="{0539815B-CA4F-4CC3-B9A8-A40B30E288F9}" srcOrd="0" destOrd="0" presId="urn:microsoft.com/office/officeart/2005/8/layout/orgChart1"/>
    <dgm:cxn modelId="{9D07B30B-407F-E745-825F-E4A502FB82CB}" type="presOf" srcId="{43C367B2-52F6-F84D-B3D0-B55184C2C9C2}" destId="{256E1E60-461C-5443-9B7D-174AF0CC890C}" srcOrd="0" destOrd="0" presId="urn:microsoft.com/office/officeart/2005/8/layout/orgChart1"/>
    <dgm:cxn modelId="{1148E510-84BD-034D-B996-D79E27126E02}" type="presOf" srcId="{6EA9E7D4-5EB5-FE4B-B5EB-4160E3152E02}" destId="{09AA9E62-8AE4-3C4F-BF87-3BF50AA417B2}" srcOrd="0" destOrd="0" presId="urn:microsoft.com/office/officeart/2005/8/layout/orgChart1"/>
    <dgm:cxn modelId="{C64FD812-89F1-9248-9F15-7D4CAE58DD16}" srcId="{494EDE95-F5DB-6F4C-B0E9-BE2D7F58C100}" destId="{96E341C2-E610-0E49-9C83-D263A17665EE}" srcOrd="0" destOrd="0" parTransId="{04E774C6-B39A-FA43-B6D0-7C47BDDF4F42}" sibTransId="{0CC28B8C-7FC8-6A42-A4D2-7E2A52D7A896}"/>
    <dgm:cxn modelId="{2209271A-0F96-BC4C-A6B7-9D7F3C5D98BA}" type="presOf" srcId="{B1E224E9-620A-254A-80D6-9DA1F90A2C3C}" destId="{BBAE4215-987C-DF42-9C3E-0C7E68892725}" srcOrd="1" destOrd="0" presId="urn:microsoft.com/office/officeart/2005/8/layout/orgChart1"/>
    <dgm:cxn modelId="{BF0D631B-9DF1-2541-A35C-134CABA659DC}" type="presOf" srcId="{43C367B2-52F6-F84D-B3D0-B55184C2C9C2}" destId="{2AC921BE-9AAD-3B48-B04D-8C713AB6B37D}" srcOrd="1" destOrd="0" presId="urn:microsoft.com/office/officeart/2005/8/layout/orgChart1"/>
    <dgm:cxn modelId="{FA93A122-3C0A-1F40-B8C7-ABB7B0A05D73}" type="presOf" srcId="{89234DC1-8EAB-A243-A614-89FFDC0BB70E}" destId="{E2971963-E209-F142-9C0F-860F905C34A2}" srcOrd="1" destOrd="0" presId="urn:microsoft.com/office/officeart/2005/8/layout/orgChart1"/>
    <dgm:cxn modelId="{150B8B3B-DB9B-2C4C-B327-923DCBA99541}" srcId="{B1E224E9-620A-254A-80D6-9DA1F90A2C3C}" destId="{475BABBD-28AC-9B46-BEDF-4EF5175A0AC5}" srcOrd="0" destOrd="0" parTransId="{6EA9E7D4-5EB5-FE4B-B5EB-4160E3152E02}" sibTransId="{AFF9D97C-AB2F-544C-BCE2-3F54E7DED762}"/>
    <dgm:cxn modelId="{B63C0E3E-63E0-B64F-95D4-461FCD40F527}" type="presOf" srcId="{0A69F869-2950-0141-B297-7EF1F3B7BE4F}" destId="{02C5AFC0-96C6-8244-9A60-2BB98D278662}" srcOrd="1" destOrd="0" presId="urn:microsoft.com/office/officeart/2005/8/layout/orgChart1"/>
    <dgm:cxn modelId="{4052075E-C37C-CF42-BBE0-1797118665B7}" srcId="{D91DAF49-E41C-B749-B980-8055A62940F3}" destId="{89234DC1-8EAB-A243-A614-89FFDC0BB70E}" srcOrd="0" destOrd="0" parTransId="{A45CD4B9-C6AC-3543-BFD4-E42BED490950}" sibTransId="{39820427-0E3F-1E4D-B788-409246C6680E}"/>
    <dgm:cxn modelId="{3005235E-2D9F-1645-9398-CDA040734022}" type="presOf" srcId="{89234DC1-8EAB-A243-A614-89FFDC0BB70E}" destId="{40417BEC-7E07-764D-A1D4-02B44A80920E}" srcOrd="0" destOrd="0" presId="urn:microsoft.com/office/officeart/2005/8/layout/orgChart1"/>
    <dgm:cxn modelId="{C83ABB64-6D2C-4547-8EC3-F97D5FAD0E4E}" type="presOf" srcId="{96E341C2-E610-0E49-9C83-D263A17665EE}" destId="{4C802A56-1666-6A43-8F65-2CA085A4970A}" srcOrd="1" destOrd="0" presId="urn:microsoft.com/office/officeart/2005/8/layout/orgChart1"/>
    <dgm:cxn modelId="{E7057A45-8513-FF45-802A-C988A9EC33A6}" type="presOf" srcId="{96E341C2-E610-0E49-9C83-D263A17665EE}" destId="{6CFE2601-D074-DA48-9C67-F2C0CD568690}" srcOrd="0" destOrd="0" presId="urn:microsoft.com/office/officeart/2005/8/layout/orgChart1"/>
    <dgm:cxn modelId="{C2CF7D67-D442-FD4D-95EC-DD6577E6D951}" type="presOf" srcId="{B1E224E9-620A-254A-80D6-9DA1F90A2C3C}" destId="{B85DEF5D-1ECF-9545-B8C8-E940B33EA0D5}" srcOrd="0" destOrd="0" presId="urn:microsoft.com/office/officeart/2005/8/layout/orgChart1"/>
    <dgm:cxn modelId="{BF022348-228E-A646-AC6E-6AA23B67D5BE}" type="presOf" srcId="{7087C6BF-1A44-384F-9412-BC32CC8E2354}" destId="{E86EC105-F1B1-6040-9DD5-EE731C0F1179}" srcOrd="1" destOrd="0" presId="urn:microsoft.com/office/officeart/2005/8/layout/orgChart1"/>
    <dgm:cxn modelId="{A3DFFB48-BAF9-6040-B6F8-4EEC2C929BF3}" type="presOf" srcId="{475BABBD-28AC-9B46-BEDF-4EF5175A0AC5}" destId="{1EB28AF0-BFAE-9241-867B-6D794239FDEF}" srcOrd="0" destOrd="0" presId="urn:microsoft.com/office/officeart/2005/8/layout/orgChart1"/>
    <dgm:cxn modelId="{A457EF6E-C1E3-C34F-8300-82C0B54EAE98}" type="presOf" srcId="{A4657F70-5EE4-7841-A6A5-66EABAE46423}" destId="{D10D49A5-3D49-7743-A317-2D5F620A83E9}" srcOrd="0" destOrd="0" presId="urn:microsoft.com/office/officeart/2005/8/layout/orgChart1"/>
    <dgm:cxn modelId="{B5E6066F-C5A6-804C-89A5-7200812D1D0E}" type="presOf" srcId="{E168861F-487C-1144-B2A8-5BC28B408D8F}" destId="{BB267896-2534-6944-A8D9-F9FAEAA44C28}" srcOrd="0" destOrd="0" presId="urn:microsoft.com/office/officeart/2005/8/layout/orgChart1"/>
    <dgm:cxn modelId="{DBF67376-DABC-DC4F-8E71-094851497A11}" srcId="{475BABBD-28AC-9B46-BEDF-4EF5175A0AC5}" destId="{0A69F869-2950-0141-B297-7EF1F3B7BE4F}" srcOrd="1" destOrd="0" parTransId="{E168861F-487C-1144-B2A8-5BC28B408D8F}" sibTransId="{951A46FE-6B6C-5E46-9979-3B955E32F04C}"/>
    <dgm:cxn modelId="{A5309379-D065-4E9A-8E82-7C38C181BB38}" srcId="{475BABBD-28AC-9B46-BEDF-4EF5175A0AC5}" destId="{E1063850-981B-4B0E-8ECE-C0A45031F023}" srcOrd="6" destOrd="0" parTransId="{88464638-F673-4F14-AF93-03329C4AC7B0}" sibTransId="{1023BFEC-9BD5-473A-8FE2-78B07270063A}"/>
    <dgm:cxn modelId="{DAA2F782-FBAE-3647-B475-782F2EE6F2B1}" type="presOf" srcId="{373412D2-B331-2442-B430-C230EE3F7669}" destId="{1BC33DF0-8784-284A-9B72-E23A6B1254C1}" srcOrd="0" destOrd="0" presId="urn:microsoft.com/office/officeart/2005/8/layout/orgChart1"/>
    <dgm:cxn modelId="{4FE10786-9998-6544-AC85-925DAEEC5DB7}" type="presOf" srcId="{B85B97C7-340D-A347-B1FF-BE717BF7801F}" destId="{A8AD114D-A122-F149-A398-AA2E3F3D7FF5}" srcOrd="0" destOrd="0" presId="urn:microsoft.com/office/officeart/2005/8/layout/orgChart1"/>
    <dgm:cxn modelId="{0ADCB596-99C6-1043-8FB8-8C673A0AB0A7}" type="presOf" srcId="{AEB31BCE-0A72-B146-B331-74D6B8498FFF}" destId="{9FAC0A31-8EA0-364C-9EC2-EB62057BC1F3}" srcOrd="0" destOrd="0" presId="urn:microsoft.com/office/officeart/2005/8/layout/orgChart1"/>
    <dgm:cxn modelId="{0130B499-985F-E545-A971-3B7B85223F38}" type="presOf" srcId="{DE3D7D87-3F80-D14C-B63F-A924E6FFB618}" destId="{908C552C-A274-F346-AD81-7C3022FE5BC6}" srcOrd="0" destOrd="0" presId="urn:microsoft.com/office/officeart/2005/8/layout/orgChart1"/>
    <dgm:cxn modelId="{5C423F9C-4C14-2440-8C75-05B1CE6A93E6}" type="presOf" srcId="{E3ADB92D-B42B-3F49-876E-F2AB2A33A3A0}" destId="{26998B68-B700-B249-8C39-A24C4EA9F442}" srcOrd="0" destOrd="0" presId="urn:microsoft.com/office/officeart/2005/8/layout/orgChart1"/>
    <dgm:cxn modelId="{21D0A6A0-6C5C-454E-B08B-415CF0C69AA3}" srcId="{475BABBD-28AC-9B46-BEDF-4EF5175A0AC5}" destId="{7087C6BF-1A44-384F-9412-BC32CC8E2354}" srcOrd="3" destOrd="0" parTransId="{E3ADB92D-B42B-3F49-876E-F2AB2A33A3A0}" sibTransId="{052BA9D9-3D38-D247-BCEC-344B87EC8728}"/>
    <dgm:cxn modelId="{DA4B5EA2-CA6B-1B47-9BFD-34F983D80989}" type="presOf" srcId="{170907C9-2818-E343-881E-EEEE0AAED18D}" destId="{201BEA60-29A1-6E4A-9935-6F1EC828CF23}" srcOrd="1" destOrd="0" presId="urn:microsoft.com/office/officeart/2005/8/layout/orgChart1"/>
    <dgm:cxn modelId="{195CD7A6-882E-9F44-8A86-69BAECBBD660}" type="presOf" srcId="{D1848EF6-7DB4-5A43-881F-4EB9B0BF15E3}" destId="{E5FAE3A8-21C2-9944-AD1D-E8B582E63DDC}" srcOrd="0" destOrd="0" presId="urn:microsoft.com/office/officeart/2005/8/layout/orgChart1"/>
    <dgm:cxn modelId="{A19403AC-CCD5-5942-B370-271EE047937A}" srcId="{475BABBD-28AC-9B46-BEDF-4EF5175A0AC5}" destId="{D91DAF49-E41C-B749-B980-8055A62940F3}" srcOrd="4" destOrd="0" parTransId="{A4657F70-5EE4-7841-A6A5-66EABAE46423}" sibTransId="{51134296-8D34-B846-978A-D91F15DB5186}"/>
    <dgm:cxn modelId="{64D23FB3-31B9-AC40-A239-9926F6473B5C}" srcId="{96E341C2-E610-0E49-9C83-D263A17665EE}" destId="{AEB31BCE-0A72-B146-B331-74D6B8498FFF}" srcOrd="0" destOrd="0" parTransId="{2AB07D2D-4FC0-7B4B-862E-EF3D9A7753AD}" sibTransId="{89B10A5D-ADC0-5140-9EE2-BAA40241B9A5}"/>
    <dgm:cxn modelId="{71D80DB4-5E6C-6C42-A755-48F527E75A34}" srcId="{AEB31BCE-0A72-B146-B331-74D6B8498FFF}" destId="{B1E224E9-620A-254A-80D6-9DA1F90A2C3C}" srcOrd="0" destOrd="0" parTransId="{DE3D7D87-3F80-D14C-B63F-A924E6FFB618}" sibTransId="{D933E916-177F-F34F-8843-77343E525B4E}"/>
    <dgm:cxn modelId="{1B3111B5-6199-444F-B7BC-02C8C861AAC1}" type="presOf" srcId="{2AB07D2D-4FC0-7B4B-862E-EF3D9A7753AD}" destId="{4FF13E1D-A3F9-F44D-8B8F-FD5EB696A1AD}" srcOrd="0" destOrd="0" presId="urn:microsoft.com/office/officeart/2005/8/layout/orgChart1"/>
    <dgm:cxn modelId="{4103E4BE-1C9A-DA44-956D-768EB2C0F208}" srcId="{475BABBD-28AC-9B46-BEDF-4EF5175A0AC5}" destId="{373412D2-B331-2442-B430-C230EE3F7669}" srcOrd="5" destOrd="0" parTransId="{4872C58A-99B5-BB49-9042-93F645B872CB}" sibTransId="{829FCFE4-2C41-6F44-B837-96B8D04D9BF2}"/>
    <dgm:cxn modelId="{E22372C6-B0ED-D941-BCAE-DDCA6240A6DA}" type="presOf" srcId="{D91DAF49-E41C-B749-B980-8055A62940F3}" destId="{68388608-C216-7444-9CEA-BC14ECD26D21}" srcOrd="1" destOrd="0" presId="urn:microsoft.com/office/officeart/2005/8/layout/orgChart1"/>
    <dgm:cxn modelId="{F0988AC7-C8B3-1349-BBF5-2DED224200CB}" type="presOf" srcId="{D91DAF49-E41C-B749-B980-8055A62940F3}" destId="{7016A258-D857-394E-8699-478F970A605C}" srcOrd="0" destOrd="0" presId="urn:microsoft.com/office/officeart/2005/8/layout/orgChart1"/>
    <dgm:cxn modelId="{DEF41AD1-60FA-5841-B8F7-688C74B85923}" srcId="{475BABBD-28AC-9B46-BEDF-4EF5175A0AC5}" destId="{170907C9-2818-E343-881E-EEEE0AAED18D}" srcOrd="2" destOrd="0" parTransId="{B85B97C7-340D-A347-B1FF-BE717BF7801F}" sibTransId="{D644803C-0E76-654A-B7ED-191F7AB76430}"/>
    <dgm:cxn modelId="{4B638CD8-27BA-C74D-A369-88443B3E07BE}" type="presOf" srcId="{7087C6BF-1A44-384F-9412-BC32CC8E2354}" destId="{C37DD853-0B32-454E-8C8F-8DB468A58FAA}" srcOrd="0" destOrd="0" presId="urn:microsoft.com/office/officeart/2005/8/layout/orgChart1"/>
    <dgm:cxn modelId="{2E9C20DB-A62F-3C44-BDB9-086A220BA72E}" type="presOf" srcId="{373412D2-B331-2442-B430-C230EE3F7669}" destId="{9D3D71CC-A267-4E42-8BFD-552847136D31}" srcOrd="1" destOrd="0" presId="urn:microsoft.com/office/officeart/2005/8/layout/orgChart1"/>
    <dgm:cxn modelId="{8DEA01DD-C93F-CC45-B0DC-1D61A611FAFD}" srcId="{475BABBD-28AC-9B46-BEDF-4EF5175A0AC5}" destId="{43C367B2-52F6-F84D-B3D0-B55184C2C9C2}" srcOrd="0" destOrd="0" parTransId="{D1848EF6-7DB4-5A43-881F-4EB9B0BF15E3}" sibTransId="{60AC2614-2411-1644-B703-8E3C2650767C}"/>
    <dgm:cxn modelId="{DD8CA0E2-60AE-674F-B69F-D716A8DFE6C0}" type="presOf" srcId="{475BABBD-28AC-9B46-BEDF-4EF5175A0AC5}" destId="{619D00AD-44A4-7048-B4EF-2AC97D6C0C68}" srcOrd="1" destOrd="0" presId="urn:microsoft.com/office/officeart/2005/8/layout/orgChart1"/>
    <dgm:cxn modelId="{6E6890E6-DC9A-5E47-89D4-0CA6D6C4BC21}" type="presOf" srcId="{E1063850-981B-4B0E-8ECE-C0A45031F023}" destId="{D70212A3-BD5D-473B-B3FB-9CD3FB341FB8}" srcOrd="0" destOrd="0" presId="urn:microsoft.com/office/officeart/2005/8/layout/orgChart1"/>
    <dgm:cxn modelId="{64562AE8-E44E-5D41-8E51-F4418D4C968B}" type="presOf" srcId="{0A69F869-2950-0141-B297-7EF1F3B7BE4F}" destId="{049636C1-B6A8-1043-B8E8-55E279DB1161}" srcOrd="0" destOrd="0" presId="urn:microsoft.com/office/officeart/2005/8/layout/orgChart1"/>
    <dgm:cxn modelId="{2F0033E9-43F7-394C-B224-2F716B739356}" type="presOf" srcId="{E1063850-981B-4B0E-8ECE-C0A45031F023}" destId="{3D2A6879-F4C1-4B5E-8D20-2732AAACBF33}" srcOrd="1" destOrd="0" presId="urn:microsoft.com/office/officeart/2005/8/layout/orgChart1"/>
    <dgm:cxn modelId="{2112C6EE-A7A6-E545-A2BA-110B08684F54}" type="presOf" srcId="{AEB31BCE-0A72-B146-B331-74D6B8498FFF}" destId="{382B978D-47BE-2B42-A21F-7428AC4F3A83}" srcOrd="1" destOrd="0" presId="urn:microsoft.com/office/officeart/2005/8/layout/orgChart1"/>
    <dgm:cxn modelId="{A2CB68F0-2626-E34C-8835-021EC63F9425}" type="presOf" srcId="{4872C58A-99B5-BB49-9042-93F645B872CB}" destId="{57D83B59-51A0-9C40-9517-E87715CAB1CB}" srcOrd="0" destOrd="0" presId="urn:microsoft.com/office/officeart/2005/8/layout/orgChart1"/>
    <dgm:cxn modelId="{5EC4C6F0-418A-4735-96A4-F8C57B6E7DE5}" type="presOf" srcId="{494EDE95-F5DB-6F4C-B0E9-BE2D7F58C100}" destId="{E1F3672B-2793-164F-AB57-6D07DC46F89E}" srcOrd="0" destOrd="0" presId="urn:microsoft.com/office/officeart/2005/8/layout/orgChart1"/>
    <dgm:cxn modelId="{5B1029C6-7DF4-C24B-9D6E-5A90B3D64D88}" type="presParOf" srcId="{E1F3672B-2793-164F-AB57-6D07DC46F89E}" destId="{D85123B7-E4E5-784E-BD87-FC9F645317DA}" srcOrd="0" destOrd="0" presId="urn:microsoft.com/office/officeart/2005/8/layout/orgChart1"/>
    <dgm:cxn modelId="{609250C3-24BA-C245-9820-8D9BD9404C46}" type="presParOf" srcId="{D85123B7-E4E5-784E-BD87-FC9F645317DA}" destId="{617B63DC-B4C4-C04B-A514-E5EDF0EEB0C3}" srcOrd="0" destOrd="0" presId="urn:microsoft.com/office/officeart/2005/8/layout/orgChart1"/>
    <dgm:cxn modelId="{0F66E617-3671-CA4B-98FA-7A225C25ECD3}" type="presParOf" srcId="{617B63DC-B4C4-C04B-A514-E5EDF0EEB0C3}" destId="{6CFE2601-D074-DA48-9C67-F2C0CD568690}" srcOrd="0" destOrd="0" presId="urn:microsoft.com/office/officeart/2005/8/layout/orgChart1"/>
    <dgm:cxn modelId="{22306673-08E7-2A46-807E-0793D8850C99}" type="presParOf" srcId="{617B63DC-B4C4-C04B-A514-E5EDF0EEB0C3}" destId="{4C802A56-1666-6A43-8F65-2CA085A4970A}" srcOrd="1" destOrd="0" presId="urn:microsoft.com/office/officeart/2005/8/layout/orgChart1"/>
    <dgm:cxn modelId="{8BD39D5F-4416-BD4D-B339-E72EA0993603}" type="presParOf" srcId="{D85123B7-E4E5-784E-BD87-FC9F645317DA}" destId="{137CCBC3-6FF3-FC42-BC3C-5F88848BA8E8}" srcOrd="1" destOrd="0" presId="urn:microsoft.com/office/officeart/2005/8/layout/orgChart1"/>
    <dgm:cxn modelId="{86F92179-F8D3-5A48-A40A-E97533B2D42E}" type="presParOf" srcId="{137CCBC3-6FF3-FC42-BC3C-5F88848BA8E8}" destId="{4FF13E1D-A3F9-F44D-8B8F-FD5EB696A1AD}" srcOrd="0" destOrd="0" presId="urn:microsoft.com/office/officeart/2005/8/layout/orgChart1"/>
    <dgm:cxn modelId="{9814B224-19F4-1947-BC44-F5B5B215AD91}" type="presParOf" srcId="{137CCBC3-6FF3-FC42-BC3C-5F88848BA8E8}" destId="{BC876FD5-5DE4-F041-87AE-39D0D2F69215}" srcOrd="1" destOrd="0" presId="urn:microsoft.com/office/officeart/2005/8/layout/orgChart1"/>
    <dgm:cxn modelId="{2F05DB63-EBFA-4246-B2C9-6DBC5D7E1CEE}" type="presParOf" srcId="{BC876FD5-5DE4-F041-87AE-39D0D2F69215}" destId="{8C0F6E7F-B358-B048-94A6-D18E5305FD09}" srcOrd="0" destOrd="0" presId="urn:microsoft.com/office/officeart/2005/8/layout/orgChart1"/>
    <dgm:cxn modelId="{E98725D2-06C6-B74B-94FE-3E87AD02FD35}" type="presParOf" srcId="{8C0F6E7F-B358-B048-94A6-D18E5305FD09}" destId="{9FAC0A31-8EA0-364C-9EC2-EB62057BC1F3}" srcOrd="0" destOrd="0" presId="urn:microsoft.com/office/officeart/2005/8/layout/orgChart1"/>
    <dgm:cxn modelId="{736B54E6-E0FE-5D46-B757-15573C2490B3}" type="presParOf" srcId="{8C0F6E7F-B358-B048-94A6-D18E5305FD09}" destId="{382B978D-47BE-2B42-A21F-7428AC4F3A83}" srcOrd="1" destOrd="0" presId="urn:microsoft.com/office/officeart/2005/8/layout/orgChart1"/>
    <dgm:cxn modelId="{15D85989-2457-9E46-A3EB-B423EE89AE75}" type="presParOf" srcId="{BC876FD5-5DE4-F041-87AE-39D0D2F69215}" destId="{B92F43BF-2FBF-8040-A0AE-330853A87FE5}" srcOrd="1" destOrd="0" presId="urn:microsoft.com/office/officeart/2005/8/layout/orgChart1"/>
    <dgm:cxn modelId="{B4858F3A-6464-3947-8902-999702A56579}" type="presParOf" srcId="{B92F43BF-2FBF-8040-A0AE-330853A87FE5}" destId="{908C552C-A274-F346-AD81-7C3022FE5BC6}" srcOrd="0" destOrd="0" presId="urn:microsoft.com/office/officeart/2005/8/layout/orgChart1"/>
    <dgm:cxn modelId="{86546809-7AD4-0546-BF93-70FB22FBE3FC}" type="presParOf" srcId="{B92F43BF-2FBF-8040-A0AE-330853A87FE5}" destId="{E2BF92DA-EBA8-624B-B51D-C07E037F1CDF}" srcOrd="1" destOrd="0" presId="urn:microsoft.com/office/officeart/2005/8/layout/orgChart1"/>
    <dgm:cxn modelId="{B032AD61-45A0-8E41-8754-CE5DB61369D2}" type="presParOf" srcId="{E2BF92DA-EBA8-624B-B51D-C07E037F1CDF}" destId="{31763477-FC57-2A46-9C34-500838305712}" srcOrd="0" destOrd="0" presId="urn:microsoft.com/office/officeart/2005/8/layout/orgChart1"/>
    <dgm:cxn modelId="{3AF7029B-4C0A-B547-87B0-EDC6246550B9}" type="presParOf" srcId="{31763477-FC57-2A46-9C34-500838305712}" destId="{B85DEF5D-1ECF-9545-B8C8-E940B33EA0D5}" srcOrd="0" destOrd="0" presId="urn:microsoft.com/office/officeart/2005/8/layout/orgChart1"/>
    <dgm:cxn modelId="{0DCF9EA2-3C91-2D4E-B807-927110C8776B}" type="presParOf" srcId="{31763477-FC57-2A46-9C34-500838305712}" destId="{BBAE4215-987C-DF42-9C3E-0C7E68892725}" srcOrd="1" destOrd="0" presId="urn:microsoft.com/office/officeart/2005/8/layout/orgChart1"/>
    <dgm:cxn modelId="{6A331119-5B87-7B43-B710-9D6ACFC69CE6}" type="presParOf" srcId="{E2BF92DA-EBA8-624B-B51D-C07E037F1CDF}" destId="{63309FEA-F672-B54B-AE1D-38E2E5051995}" srcOrd="1" destOrd="0" presId="urn:microsoft.com/office/officeart/2005/8/layout/orgChart1"/>
    <dgm:cxn modelId="{0BA1F448-134D-6749-8642-8173AE08F1C3}" type="presParOf" srcId="{63309FEA-F672-B54B-AE1D-38E2E5051995}" destId="{09AA9E62-8AE4-3C4F-BF87-3BF50AA417B2}" srcOrd="0" destOrd="0" presId="urn:microsoft.com/office/officeart/2005/8/layout/orgChart1"/>
    <dgm:cxn modelId="{C811CBF5-750A-394E-BA0B-0970C379060B}" type="presParOf" srcId="{63309FEA-F672-B54B-AE1D-38E2E5051995}" destId="{286DED2E-3FDF-9347-BA5D-CBF91E8FF775}" srcOrd="1" destOrd="0" presId="urn:microsoft.com/office/officeart/2005/8/layout/orgChart1"/>
    <dgm:cxn modelId="{BED50B72-8933-4B47-88BE-1A4177EA23D3}" type="presParOf" srcId="{286DED2E-3FDF-9347-BA5D-CBF91E8FF775}" destId="{E2C9D4B4-4ED6-0544-9245-4AA79A0E9353}" srcOrd="0" destOrd="0" presId="urn:microsoft.com/office/officeart/2005/8/layout/orgChart1"/>
    <dgm:cxn modelId="{305636BE-945B-5A47-9966-DCE04481B927}" type="presParOf" srcId="{E2C9D4B4-4ED6-0544-9245-4AA79A0E9353}" destId="{1EB28AF0-BFAE-9241-867B-6D794239FDEF}" srcOrd="0" destOrd="0" presId="urn:microsoft.com/office/officeart/2005/8/layout/orgChart1"/>
    <dgm:cxn modelId="{6C749E9F-FE52-E94E-992E-2C366A04576A}" type="presParOf" srcId="{E2C9D4B4-4ED6-0544-9245-4AA79A0E9353}" destId="{619D00AD-44A4-7048-B4EF-2AC97D6C0C68}" srcOrd="1" destOrd="0" presId="urn:microsoft.com/office/officeart/2005/8/layout/orgChart1"/>
    <dgm:cxn modelId="{F375400D-0048-DC42-A421-AF64A62FCC5C}" type="presParOf" srcId="{286DED2E-3FDF-9347-BA5D-CBF91E8FF775}" destId="{93DADCB6-DDE1-D745-B5C0-E6C9271FB2A8}" srcOrd="1" destOrd="0" presId="urn:microsoft.com/office/officeart/2005/8/layout/orgChart1"/>
    <dgm:cxn modelId="{E3610F6B-D3A8-CE45-AE3D-45CBD6DD297B}" type="presParOf" srcId="{93DADCB6-DDE1-D745-B5C0-E6C9271FB2A8}" destId="{A8AD114D-A122-F149-A398-AA2E3F3D7FF5}" srcOrd="0" destOrd="0" presId="urn:microsoft.com/office/officeart/2005/8/layout/orgChart1"/>
    <dgm:cxn modelId="{4D6B385F-7203-B148-AA7F-69164E51495F}" type="presParOf" srcId="{93DADCB6-DDE1-D745-B5C0-E6C9271FB2A8}" destId="{434F54CC-AAAC-9246-B337-FBD064820D51}" srcOrd="1" destOrd="0" presId="urn:microsoft.com/office/officeart/2005/8/layout/orgChart1"/>
    <dgm:cxn modelId="{EFE4964E-5E40-8049-9428-81B96D7205E8}" type="presParOf" srcId="{434F54CC-AAAC-9246-B337-FBD064820D51}" destId="{29E107DE-B1BA-3944-B7F9-EC7F33CA4D6D}" srcOrd="0" destOrd="0" presId="urn:microsoft.com/office/officeart/2005/8/layout/orgChart1"/>
    <dgm:cxn modelId="{06BCCE9D-8003-3A40-92E6-7BD6DAB9451C}" type="presParOf" srcId="{29E107DE-B1BA-3944-B7F9-EC7F33CA4D6D}" destId="{EA5F7368-D596-0445-A827-F1926C6296F3}" srcOrd="0" destOrd="0" presId="urn:microsoft.com/office/officeart/2005/8/layout/orgChart1"/>
    <dgm:cxn modelId="{709FB00E-9467-FB4E-A657-741A97434FA6}" type="presParOf" srcId="{29E107DE-B1BA-3944-B7F9-EC7F33CA4D6D}" destId="{201BEA60-29A1-6E4A-9935-6F1EC828CF23}" srcOrd="1" destOrd="0" presId="urn:microsoft.com/office/officeart/2005/8/layout/orgChart1"/>
    <dgm:cxn modelId="{98A6936A-1C16-6340-ACED-3A8143CF0DB7}" type="presParOf" srcId="{434F54CC-AAAC-9246-B337-FBD064820D51}" destId="{290B4D46-0281-444C-96F5-3EAA8492A6F7}" srcOrd="1" destOrd="0" presId="urn:microsoft.com/office/officeart/2005/8/layout/orgChart1"/>
    <dgm:cxn modelId="{87BEF41C-A3A1-654F-89D3-FA906D837873}" type="presParOf" srcId="{434F54CC-AAAC-9246-B337-FBD064820D51}" destId="{713BD60C-C412-8449-95C0-2D1BCFF7DF21}" srcOrd="2" destOrd="0" presId="urn:microsoft.com/office/officeart/2005/8/layout/orgChart1"/>
    <dgm:cxn modelId="{55ED4B29-644F-C445-B372-D1E5EDD578F6}" type="presParOf" srcId="{93DADCB6-DDE1-D745-B5C0-E6C9271FB2A8}" destId="{26998B68-B700-B249-8C39-A24C4EA9F442}" srcOrd="2" destOrd="0" presId="urn:microsoft.com/office/officeart/2005/8/layout/orgChart1"/>
    <dgm:cxn modelId="{0E7F340B-3445-824D-B8FD-1C804E40973E}" type="presParOf" srcId="{93DADCB6-DDE1-D745-B5C0-E6C9271FB2A8}" destId="{97FC9ABC-F331-E641-ACF5-D5CBB8E44986}" srcOrd="3" destOrd="0" presId="urn:microsoft.com/office/officeart/2005/8/layout/orgChart1"/>
    <dgm:cxn modelId="{4FF466DA-7B3A-6344-902C-FD4F9F29CA3D}" type="presParOf" srcId="{97FC9ABC-F331-E641-ACF5-D5CBB8E44986}" destId="{E232BA06-3BF1-514D-BB4A-2CC82E3FA0A2}" srcOrd="0" destOrd="0" presId="urn:microsoft.com/office/officeart/2005/8/layout/orgChart1"/>
    <dgm:cxn modelId="{47A5D380-742B-B149-B6B0-C31C9A190C41}" type="presParOf" srcId="{E232BA06-3BF1-514D-BB4A-2CC82E3FA0A2}" destId="{C37DD853-0B32-454E-8C8F-8DB468A58FAA}" srcOrd="0" destOrd="0" presId="urn:microsoft.com/office/officeart/2005/8/layout/orgChart1"/>
    <dgm:cxn modelId="{414236CB-1487-C946-B437-A2BF1CD4D7CA}" type="presParOf" srcId="{E232BA06-3BF1-514D-BB4A-2CC82E3FA0A2}" destId="{E86EC105-F1B1-6040-9DD5-EE731C0F1179}" srcOrd="1" destOrd="0" presId="urn:microsoft.com/office/officeart/2005/8/layout/orgChart1"/>
    <dgm:cxn modelId="{293AA8F7-F3BA-754A-875B-5D66C82F272F}" type="presParOf" srcId="{97FC9ABC-F331-E641-ACF5-D5CBB8E44986}" destId="{10127C93-DC7E-A645-9C1D-D0B9ED3D1DEB}" srcOrd="1" destOrd="0" presId="urn:microsoft.com/office/officeart/2005/8/layout/orgChart1"/>
    <dgm:cxn modelId="{20836A6C-3CD4-5644-AFD1-69E31C024A3D}" type="presParOf" srcId="{97FC9ABC-F331-E641-ACF5-D5CBB8E44986}" destId="{2E3826CE-1F3E-F349-A239-DD40860E8C3A}" srcOrd="2" destOrd="0" presId="urn:microsoft.com/office/officeart/2005/8/layout/orgChart1"/>
    <dgm:cxn modelId="{25ADAC13-553C-0040-949A-4242B77C477E}" type="presParOf" srcId="{93DADCB6-DDE1-D745-B5C0-E6C9271FB2A8}" destId="{D10D49A5-3D49-7743-A317-2D5F620A83E9}" srcOrd="4" destOrd="0" presId="urn:microsoft.com/office/officeart/2005/8/layout/orgChart1"/>
    <dgm:cxn modelId="{EB737A9C-C32B-934A-A741-3229C3132614}" type="presParOf" srcId="{93DADCB6-DDE1-D745-B5C0-E6C9271FB2A8}" destId="{8589EBBD-6814-B542-884F-EFDAC3A9637F}" srcOrd="5" destOrd="0" presId="urn:microsoft.com/office/officeart/2005/8/layout/orgChart1"/>
    <dgm:cxn modelId="{F3EC62CD-853A-6244-B60C-7F6F620E1BBF}" type="presParOf" srcId="{8589EBBD-6814-B542-884F-EFDAC3A9637F}" destId="{3BBCE382-EF52-CD46-AF40-99A7BA82AE96}" srcOrd="0" destOrd="0" presId="urn:microsoft.com/office/officeart/2005/8/layout/orgChart1"/>
    <dgm:cxn modelId="{01F13753-E9FF-2545-8DAC-F2F8BC5128E9}" type="presParOf" srcId="{3BBCE382-EF52-CD46-AF40-99A7BA82AE96}" destId="{7016A258-D857-394E-8699-478F970A605C}" srcOrd="0" destOrd="0" presId="urn:microsoft.com/office/officeart/2005/8/layout/orgChart1"/>
    <dgm:cxn modelId="{6267A6AA-0F08-0642-99CA-5A85DC589697}" type="presParOf" srcId="{3BBCE382-EF52-CD46-AF40-99A7BA82AE96}" destId="{68388608-C216-7444-9CEA-BC14ECD26D21}" srcOrd="1" destOrd="0" presId="urn:microsoft.com/office/officeart/2005/8/layout/orgChart1"/>
    <dgm:cxn modelId="{2E4F0FFD-1718-D24F-B70E-8BEBBFF9E4E7}" type="presParOf" srcId="{8589EBBD-6814-B542-884F-EFDAC3A9637F}" destId="{3940EFD7-A8FC-4A4B-B2DB-175FC992F9FB}" srcOrd="1" destOrd="0" presId="urn:microsoft.com/office/officeart/2005/8/layout/orgChart1"/>
    <dgm:cxn modelId="{4602D2C4-F1DB-AF4A-8149-01D59264CC67}" type="presParOf" srcId="{3940EFD7-A8FC-4A4B-B2DB-175FC992F9FB}" destId="{4C6044D2-C84F-BC4A-85C2-49F9DE7545F2}" srcOrd="0" destOrd="0" presId="urn:microsoft.com/office/officeart/2005/8/layout/orgChart1"/>
    <dgm:cxn modelId="{4EA1D56B-F93E-074A-95FE-DFF69E0E4F78}" type="presParOf" srcId="{3940EFD7-A8FC-4A4B-B2DB-175FC992F9FB}" destId="{176266ED-ECD3-FB42-A449-EDB71D6482BC}" srcOrd="1" destOrd="0" presId="urn:microsoft.com/office/officeart/2005/8/layout/orgChart1"/>
    <dgm:cxn modelId="{11BBE6E5-BDF5-644B-B595-E66DCDBE7466}" type="presParOf" srcId="{176266ED-ECD3-FB42-A449-EDB71D6482BC}" destId="{F869A3D1-CE43-F747-91E6-EBC98BEDA0D8}" srcOrd="0" destOrd="0" presId="urn:microsoft.com/office/officeart/2005/8/layout/orgChart1"/>
    <dgm:cxn modelId="{BDBA83EA-0A86-C645-9DA7-48B8AF877897}" type="presParOf" srcId="{F869A3D1-CE43-F747-91E6-EBC98BEDA0D8}" destId="{40417BEC-7E07-764D-A1D4-02B44A80920E}" srcOrd="0" destOrd="0" presId="urn:microsoft.com/office/officeart/2005/8/layout/orgChart1"/>
    <dgm:cxn modelId="{B71BE16C-9380-AD4D-998C-52F1A29932FB}" type="presParOf" srcId="{F869A3D1-CE43-F747-91E6-EBC98BEDA0D8}" destId="{E2971963-E209-F142-9C0F-860F905C34A2}" srcOrd="1" destOrd="0" presId="urn:microsoft.com/office/officeart/2005/8/layout/orgChart1"/>
    <dgm:cxn modelId="{FC031168-DB9D-C247-90FB-62273E29244B}" type="presParOf" srcId="{176266ED-ECD3-FB42-A449-EDB71D6482BC}" destId="{F223ABF7-A5E0-B849-88E6-5A545583C973}" srcOrd="1" destOrd="0" presId="urn:microsoft.com/office/officeart/2005/8/layout/orgChart1"/>
    <dgm:cxn modelId="{1475027A-9BD9-9140-B2B2-0B340DACAA6E}" type="presParOf" srcId="{176266ED-ECD3-FB42-A449-EDB71D6482BC}" destId="{3B2EAED4-37AE-BE4A-84F9-C84E3E90FB14}" srcOrd="2" destOrd="0" presId="urn:microsoft.com/office/officeart/2005/8/layout/orgChart1"/>
    <dgm:cxn modelId="{3BF6388C-2CAB-444F-96E5-E3E6038A8C55}" type="presParOf" srcId="{8589EBBD-6814-B542-884F-EFDAC3A9637F}" destId="{FAAC573C-4D03-9F4D-AC2B-FBF19BC9E3D4}" srcOrd="2" destOrd="0" presId="urn:microsoft.com/office/officeart/2005/8/layout/orgChart1"/>
    <dgm:cxn modelId="{A97BB9EA-098A-B847-92DC-275E66BF436B}" type="presParOf" srcId="{93DADCB6-DDE1-D745-B5C0-E6C9271FB2A8}" destId="{57D83B59-51A0-9C40-9517-E87715CAB1CB}" srcOrd="6" destOrd="0" presId="urn:microsoft.com/office/officeart/2005/8/layout/orgChart1"/>
    <dgm:cxn modelId="{EDB23ECB-A123-BC43-9B15-E8C2968650E0}" type="presParOf" srcId="{93DADCB6-DDE1-D745-B5C0-E6C9271FB2A8}" destId="{23141148-815B-2E4C-96C5-06B13EB20316}" srcOrd="7" destOrd="0" presId="urn:microsoft.com/office/officeart/2005/8/layout/orgChart1"/>
    <dgm:cxn modelId="{C607C42B-27DE-9741-A2D6-C233A53F6DEC}" type="presParOf" srcId="{23141148-815B-2E4C-96C5-06B13EB20316}" destId="{FD384F03-5444-0444-8FD4-D8589695A723}" srcOrd="0" destOrd="0" presId="urn:microsoft.com/office/officeart/2005/8/layout/orgChart1"/>
    <dgm:cxn modelId="{37071482-1A8B-CC40-A482-7C122F2B27D5}" type="presParOf" srcId="{FD384F03-5444-0444-8FD4-D8589695A723}" destId="{1BC33DF0-8784-284A-9B72-E23A6B1254C1}" srcOrd="0" destOrd="0" presId="urn:microsoft.com/office/officeart/2005/8/layout/orgChart1"/>
    <dgm:cxn modelId="{8D2104EB-8788-7C45-9535-996C1AEB619E}" type="presParOf" srcId="{FD384F03-5444-0444-8FD4-D8589695A723}" destId="{9D3D71CC-A267-4E42-8BFD-552847136D31}" srcOrd="1" destOrd="0" presId="urn:microsoft.com/office/officeart/2005/8/layout/orgChart1"/>
    <dgm:cxn modelId="{A91E8A2C-90BE-7945-885E-63137805BDF3}" type="presParOf" srcId="{23141148-815B-2E4C-96C5-06B13EB20316}" destId="{8D63AE28-7EFF-D04B-83FE-BBABB0CAC146}" srcOrd="1" destOrd="0" presId="urn:microsoft.com/office/officeart/2005/8/layout/orgChart1"/>
    <dgm:cxn modelId="{D631FA49-9E7B-BC47-AB94-35B492427323}" type="presParOf" srcId="{23141148-815B-2E4C-96C5-06B13EB20316}" destId="{D132AD9F-A0B4-474B-BE50-687896D47784}" srcOrd="2" destOrd="0" presId="urn:microsoft.com/office/officeart/2005/8/layout/orgChart1"/>
    <dgm:cxn modelId="{F1319A3E-DD28-4946-A206-650D5F45ED4C}" type="presParOf" srcId="{93DADCB6-DDE1-D745-B5C0-E6C9271FB2A8}" destId="{0539815B-CA4F-4CC3-B9A8-A40B30E288F9}" srcOrd="8" destOrd="0" presId="urn:microsoft.com/office/officeart/2005/8/layout/orgChart1"/>
    <dgm:cxn modelId="{8AA58256-441A-EC41-816D-16D583DF2064}" type="presParOf" srcId="{93DADCB6-DDE1-D745-B5C0-E6C9271FB2A8}" destId="{4D3DF126-1042-49B1-9637-CBD663EB79FC}" srcOrd="9" destOrd="0" presId="urn:microsoft.com/office/officeart/2005/8/layout/orgChart1"/>
    <dgm:cxn modelId="{70BB185D-3C5B-9F41-BF7F-0E1D9977EDCA}" type="presParOf" srcId="{4D3DF126-1042-49B1-9637-CBD663EB79FC}" destId="{84D6DFA8-FB56-42B3-9DF5-46649AD0F829}" srcOrd="0" destOrd="0" presId="urn:microsoft.com/office/officeart/2005/8/layout/orgChart1"/>
    <dgm:cxn modelId="{C036672C-75F8-924D-B31E-C830B1E6229A}" type="presParOf" srcId="{84D6DFA8-FB56-42B3-9DF5-46649AD0F829}" destId="{D70212A3-BD5D-473B-B3FB-9CD3FB341FB8}" srcOrd="0" destOrd="0" presId="urn:microsoft.com/office/officeart/2005/8/layout/orgChart1"/>
    <dgm:cxn modelId="{CEA7C8D0-2F38-7147-9E18-A58335E838D3}" type="presParOf" srcId="{84D6DFA8-FB56-42B3-9DF5-46649AD0F829}" destId="{3D2A6879-F4C1-4B5E-8D20-2732AAACBF33}" srcOrd="1" destOrd="0" presId="urn:microsoft.com/office/officeart/2005/8/layout/orgChart1"/>
    <dgm:cxn modelId="{57D642BD-B771-E340-8818-3987FE83C023}" type="presParOf" srcId="{4D3DF126-1042-49B1-9637-CBD663EB79FC}" destId="{EC7D37F7-0967-46F6-9970-C3BF4E8703D9}" srcOrd="1" destOrd="0" presId="urn:microsoft.com/office/officeart/2005/8/layout/orgChart1"/>
    <dgm:cxn modelId="{EA95AEE2-0CF9-644D-A528-4BA97267AAF5}" type="presParOf" srcId="{4D3DF126-1042-49B1-9637-CBD663EB79FC}" destId="{A2EF0F28-BC93-4968-B584-8854D853667F}" srcOrd="2" destOrd="0" presId="urn:microsoft.com/office/officeart/2005/8/layout/orgChart1"/>
    <dgm:cxn modelId="{54714AF0-7C0B-F347-93CD-57C4BA56D0F6}" type="presParOf" srcId="{286DED2E-3FDF-9347-BA5D-CBF91E8FF775}" destId="{1D2F029E-0E05-574D-9E98-3FA358C245E8}" srcOrd="2" destOrd="0" presId="urn:microsoft.com/office/officeart/2005/8/layout/orgChart1"/>
    <dgm:cxn modelId="{DA5ED277-EC94-A04D-BFD4-223ED989FE5A}" type="presParOf" srcId="{1D2F029E-0E05-574D-9E98-3FA358C245E8}" destId="{E5FAE3A8-21C2-9944-AD1D-E8B582E63DDC}" srcOrd="0" destOrd="0" presId="urn:microsoft.com/office/officeart/2005/8/layout/orgChart1"/>
    <dgm:cxn modelId="{57902044-FA75-5E49-959B-C307B09D2F26}" type="presParOf" srcId="{1D2F029E-0E05-574D-9E98-3FA358C245E8}" destId="{A50C145B-D65D-364A-8915-214ACFBCEB49}" srcOrd="1" destOrd="0" presId="urn:microsoft.com/office/officeart/2005/8/layout/orgChart1"/>
    <dgm:cxn modelId="{3C18BD36-305F-664B-9340-E554F7B8635B}" type="presParOf" srcId="{A50C145B-D65D-364A-8915-214ACFBCEB49}" destId="{3E9523ED-9FCF-434E-B61B-AFEAE224429E}" srcOrd="0" destOrd="0" presId="urn:microsoft.com/office/officeart/2005/8/layout/orgChart1"/>
    <dgm:cxn modelId="{06EFB452-1D79-8D4F-9A82-B6CC48498EA7}" type="presParOf" srcId="{3E9523ED-9FCF-434E-B61B-AFEAE224429E}" destId="{256E1E60-461C-5443-9B7D-174AF0CC890C}" srcOrd="0" destOrd="0" presId="urn:microsoft.com/office/officeart/2005/8/layout/orgChart1"/>
    <dgm:cxn modelId="{D7080EA6-382A-0847-B528-860159306694}" type="presParOf" srcId="{3E9523ED-9FCF-434E-B61B-AFEAE224429E}" destId="{2AC921BE-9AAD-3B48-B04D-8C713AB6B37D}" srcOrd="1" destOrd="0" presId="urn:microsoft.com/office/officeart/2005/8/layout/orgChart1"/>
    <dgm:cxn modelId="{BE9D86EA-AB95-E54F-8A7D-5DC36F7200BB}" type="presParOf" srcId="{A50C145B-D65D-364A-8915-214ACFBCEB49}" destId="{89F25B9D-84D8-AE42-BE71-1354D6B08628}" srcOrd="1" destOrd="0" presId="urn:microsoft.com/office/officeart/2005/8/layout/orgChart1"/>
    <dgm:cxn modelId="{905FE74A-F1CD-7A4B-A935-630128004151}" type="presParOf" srcId="{A50C145B-D65D-364A-8915-214ACFBCEB49}" destId="{0C4F184A-DEE4-964C-92BD-1AD413D9B492}" srcOrd="2" destOrd="0" presId="urn:microsoft.com/office/officeart/2005/8/layout/orgChart1"/>
    <dgm:cxn modelId="{D208AB03-7B39-8D4F-9FF7-543E5066B1EA}" type="presParOf" srcId="{1D2F029E-0E05-574D-9E98-3FA358C245E8}" destId="{BB267896-2534-6944-A8D9-F9FAEAA44C28}" srcOrd="2" destOrd="0" presId="urn:microsoft.com/office/officeart/2005/8/layout/orgChart1"/>
    <dgm:cxn modelId="{067E3684-7A05-F941-A71E-922AFBE9CFD1}" type="presParOf" srcId="{1D2F029E-0E05-574D-9E98-3FA358C245E8}" destId="{7FA5EFA6-723B-5647-86E4-4E4C239009A5}" srcOrd="3" destOrd="0" presId="urn:microsoft.com/office/officeart/2005/8/layout/orgChart1"/>
    <dgm:cxn modelId="{3DD72E03-50CB-8A41-98B4-2A18D1BFF1FB}" type="presParOf" srcId="{7FA5EFA6-723B-5647-86E4-4E4C239009A5}" destId="{A1AD714A-57FE-CE44-B8AF-A148BB05E1E0}" srcOrd="0" destOrd="0" presId="urn:microsoft.com/office/officeart/2005/8/layout/orgChart1"/>
    <dgm:cxn modelId="{85723780-B6CA-0340-8CEC-680B4FA1B237}" type="presParOf" srcId="{A1AD714A-57FE-CE44-B8AF-A148BB05E1E0}" destId="{049636C1-B6A8-1043-B8E8-55E279DB1161}" srcOrd="0" destOrd="0" presId="urn:microsoft.com/office/officeart/2005/8/layout/orgChart1"/>
    <dgm:cxn modelId="{7B603B63-E4E6-0448-8860-7B9E9420F037}" type="presParOf" srcId="{A1AD714A-57FE-CE44-B8AF-A148BB05E1E0}" destId="{02C5AFC0-96C6-8244-9A60-2BB98D278662}" srcOrd="1" destOrd="0" presId="urn:microsoft.com/office/officeart/2005/8/layout/orgChart1"/>
    <dgm:cxn modelId="{C5B7B7A4-1600-1D41-AF16-2EF83A40F6E1}" type="presParOf" srcId="{7FA5EFA6-723B-5647-86E4-4E4C239009A5}" destId="{8064A738-2B12-5E4C-9356-3DF5134D9244}" srcOrd="1" destOrd="0" presId="urn:microsoft.com/office/officeart/2005/8/layout/orgChart1"/>
    <dgm:cxn modelId="{43492FAC-1FD3-014A-B710-A43A5E942B66}" type="presParOf" srcId="{7FA5EFA6-723B-5647-86E4-4E4C239009A5}" destId="{D8E0A1D0-20FD-0449-A9CE-4601AA578C45}" srcOrd="2" destOrd="0" presId="urn:microsoft.com/office/officeart/2005/8/layout/orgChart1"/>
    <dgm:cxn modelId="{0E5D7C97-2E3F-AB4C-B71A-9EB8805C1924}" type="presParOf" srcId="{E2BF92DA-EBA8-624B-B51D-C07E037F1CDF}" destId="{D1335274-289D-7E48-8BAE-7D87B986DD17}" srcOrd="2" destOrd="0" presId="urn:microsoft.com/office/officeart/2005/8/layout/orgChart1"/>
    <dgm:cxn modelId="{2890E4D9-F479-0B4A-870B-77F5C0D2B6D7}" type="presParOf" srcId="{BC876FD5-5DE4-F041-87AE-39D0D2F69215}" destId="{9EA4B889-7634-B74C-A710-225AD1CF89BD}" srcOrd="2" destOrd="0" presId="urn:microsoft.com/office/officeart/2005/8/layout/orgChart1"/>
    <dgm:cxn modelId="{6F4784EE-1B86-204C-8E4A-175906BDAAB7}" type="presParOf" srcId="{D85123B7-E4E5-784E-BD87-FC9F645317DA}" destId="{41A0BF64-CCE0-B748-B556-C2961A4564B8}" srcOrd="2" destOrd="0" presId="urn:microsoft.com/office/officeart/2005/8/layout/orgChart1"/>
  </dgm:cxnLst>
  <dgm:bg>
    <a:solidFill>
      <a:schemeClr val="bg1">
        <a:lumMod val="95000"/>
      </a:schemeClr>
    </a:solidFill>
  </dgm:bg>
  <dgm:whole>
    <a:ln>
      <a:solidFill>
        <a:srgbClr val="C4EEFF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E4C69C-C4E4-5D4E-90A7-7E1FFD18CDB6}" type="doc">
      <dgm:prSet loTypeId="urn:microsoft.com/office/officeart/2005/8/layout/venn3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DC6D0C7-F68D-BA4E-9EE9-1EF96F676604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>
            <a:buNone/>
          </a:pPr>
          <a:r>
            <a:rPr lang="en-GB" sz="2000" b="1" dirty="0">
              <a:solidFill>
                <a:schemeClr val="bg1"/>
              </a:solidFill>
            </a:rPr>
            <a:t>1.</a:t>
          </a:r>
        </a:p>
        <a:p>
          <a:pPr algn="ctr">
            <a:buNone/>
          </a:pPr>
          <a:r>
            <a:rPr lang="en-GB" sz="2000" b="1" dirty="0">
              <a:solidFill>
                <a:schemeClr val="bg1"/>
              </a:solidFill>
            </a:rPr>
            <a:t>Coordination </a:t>
          </a:r>
          <a:r>
            <a:rPr lang="en-GB" sz="2000" b="1" dirty="0" err="1">
              <a:solidFill>
                <a:schemeClr val="bg1"/>
              </a:solidFill>
            </a:rPr>
            <a:t>strengthe</a:t>
          </a:r>
          <a:r>
            <a:rPr lang="en-GB" sz="2000" b="1" dirty="0">
              <a:solidFill>
                <a:schemeClr val="bg1"/>
              </a:solidFill>
            </a:rPr>
            <a:t> networks</a:t>
          </a:r>
          <a:endParaRPr lang="en-AT" sz="2000" b="1" dirty="0">
            <a:solidFill>
              <a:schemeClr val="bg1"/>
            </a:solidFill>
          </a:endParaRPr>
        </a:p>
      </dgm:t>
    </dgm:pt>
    <dgm:pt modelId="{F962AA61-962A-514E-B653-51E0051C772D}" type="parTrans" cxnId="{C1F65F65-1741-F34D-85B7-4BBEAC1E7868}">
      <dgm:prSet/>
      <dgm:spPr/>
      <dgm:t>
        <a:bodyPr/>
        <a:lstStyle/>
        <a:p>
          <a:endParaRPr lang="en-GB" sz="2000" b="1">
            <a:solidFill>
              <a:schemeClr val="bg1"/>
            </a:solidFill>
          </a:endParaRPr>
        </a:p>
      </dgm:t>
    </dgm:pt>
    <dgm:pt modelId="{6380BBEF-0094-E44C-8AD6-472FBB55F1B8}" type="sibTrans" cxnId="{C1F65F65-1741-F34D-85B7-4BBEAC1E7868}">
      <dgm:prSet/>
      <dgm:spPr/>
      <dgm:t>
        <a:bodyPr/>
        <a:lstStyle/>
        <a:p>
          <a:endParaRPr lang="en-GB" sz="2000" b="1">
            <a:solidFill>
              <a:schemeClr val="bg1"/>
            </a:solidFill>
          </a:endParaRPr>
        </a:p>
      </dgm:t>
    </dgm:pt>
    <dgm:pt modelId="{E9933656-F472-E042-B5FE-9E3F4C7C54B9}">
      <dgm:prSet custT="1"/>
      <dgm:spPr>
        <a:solidFill>
          <a:srgbClr val="FFC000"/>
        </a:solidFill>
      </dgm:spPr>
      <dgm:t>
        <a:bodyPr/>
        <a:lstStyle/>
        <a:p>
          <a:r>
            <a:rPr lang="en-GB" sz="2000" b="1" dirty="0">
              <a:solidFill>
                <a:schemeClr val="bg1"/>
              </a:solidFill>
            </a:rPr>
            <a:t>2.</a:t>
          </a:r>
        </a:p>
        <a:p>
          <a:r>
            <a:rPr lang="en-GB" sz="2000" b="1" dirty="0">
              <a:solidFill>
                <a:schemeClr val="bg1"/>
              </a:solidFill>
            </a:rPr>
            <a:t>Strengthen capacities </a:t>
          </a:r>
        </a:p>
      </dgm:t>
    </dgm:pt>
    <dgm:pt modelId="{95A80DA2-8812-0E46-AC1D-6E186379C96A}" type="parTrans" cxnId="{DA8AAB7B-CAAA-3343-AE59-BD480735951E}">
      <dgm:prSet/>
      <dgm:spPr/>
      <dgm:t>
        <a:bodyPr/>
        <a:lstStyle/>
        <a:p>
          <a:endParaRPr lang="en-GB" sz="2000" b="1">
            <a:solidFill>
              <a:schemeClr val="bg1"/>
            </a:solidFill>
          </a:endParaRPr>
        </a:p>
      </dgm:t>
    </dgm:pt>
    <dgm:pt modelId="{AF937D62-1E34-874B-AE96-13E6824532FD}" type="sibTrans" cxnId="{DA8AAB7B-CAAA-3343-AE59-BD480735951E}">
      <dgm:prSet/>
      <dgm:spPr/>
      <dgm:t>
        <a:bodyPr/>
        <a:lstStyle/>
        <a:p>
          <a:endParaRPr lang="en-GB" sz="2000" b="1">
            <a:solidFill>
              <a:schemeClr val="bg1"/>
            </a:solidFill>
          </a:endParaRPr>
        </a:p>
      </dgm:t>
    </dgm:pt>
    <dgm:pt modelId="{05A8FE55-90B8-E74A-A983-BFFF84489205}">
      <dgm:prSet custT="1"/>
      <dgm:spPr>
        <a:solidFill>
          <a:srgbClr val="80BCFF"/>
        </a:solidFill>
      </dgm:spPr>
      <dgm:t>
        <a:bodyPr/>
        <a:lstStyle/>
        <a:p>
          <a:r>
            <a:rPr lang="en-GB" sz="2000" b="1">
              <a:solidFill>
                <a:schemeClr val="bg1"/>
              </a:solidFill>
            </a:rPr>
            <a:t>3. Pilot sites preliminary characterization </a:t>
          </a:r>
          <a:endParaRPr lang="en-GB" sz="2000" b="1" dirty="0">
            <a:solidFill>
              <a:schemeClr val="bg1"/>
            </a:solidFill>
          </a:endParaRPr>
        </a:p>
      </dgm:t>
    </dgm:pt>
    <dgm:pt modelId="{85541608-160F-8447-B627-E4A55E2F6F54}" type="parTrans" cxnId="{945EDFE2-E190-B54E-92A8-381C1B167280}">
      <dgm:prSet/>
      <dgm:spPr/>
      <dgm:t>
        <a:bodyPr/>
        <a:lstStyle/>
        <a:p>
          <a:endParaRPr lang="en-GB" sz="2000" b="1">
            <a:solidFill>
              <a:schemeClr val="bg1"/>
            </a:solidFill>
          </a:endParaRPr>
        </a:p>
      </dgm:t>
    </dgm:pt>
    <dgm:pt modelId="{C87EA42B-95F2-744B-9CF8-E5EDA7DE619C}" type="sibTrans" cxnId="{945EDFE2-E190-B54E-92A8-381C1B167280}">
      <dgm:prSet/>
      <dgm:spPr/>
      <dgm:t>
        <a:bodyPr/>
        <a:lstStyle/>
        <a:p>
          <a:endParaRPr lang="en-GB" sz="2000" b="1">
            <a:solidFill>
              <a:schemeClr val="bg1"/>
            </a:solidFill>
          </a:endParaRPr>
        </a:p>
      </dgm:t>
    </dgm:pt>
    <dgm:pt modelId="{F532E0E0-1145-054D-A6C3-D3BEFAC4BE3B}" type="pres">
      <dgm:prSet presAssocID="{AFE4C69C-C4E4-5D4E-90A7-7E1FFD18CDB6}" presName="Name0" presStyleCnt="0">
        <dgm:presLayoutVars>
          <dgm:dir/>
          <dgm:resizeHandles val="exact"/>
        </dgm:presLayoutVars>
      </dgm:prSet>
      <dgm:spPr/>
    </dgm:pt>
    <dgm:pt modelId="{A1AD6E5C-014E-9543-9F24-C5630404A38A}" type="pres">
      <dgm:prSet presAssocID="{4DC6D0C7-F68D-BA4E-9EE9-1EF96F676604}" presName="Name5" presStyleLbl="vennNode1" presStyleIdx="0" presStyleCnt="3">
        <dgm:presLayoutVars>
          <dgm:bulletEnabled val="1"/>
        </dgm:presLayoutVars>
      </dgm:prSet>
      <dgm:spPr/>
    </dgm:pt>
    <dgm:pt modelId="{051669FD-F0B8-8147-B2C9-BAE6EB0148D8}" type="pres">
      <dgm:prSet presAssocID="{6380BBEF-0094-E44C-8AD6-472FBB55F1B8}" presName="space" presStyleCnt="0"/>
      <dgm:spPr/>
    </dgm:pt>
    <dgm:pt modelId="{890FA176-9CE3-1E49-985E-9E247CB1960E}" type="pres">
      <dgm:prSet presAssocID="{05A8FE55-90B8-E74A-A983-BFFF84489205}" presName="Name5" presStyleLbl="vennNode1" presStyleIdx="1" presStyleCnt="3" custLinFactX="80903" custLinFactNeighborX="100000" custLinFactNeighborY="-1513">
        <dgm:presLayoutVars>
          <dgm:bulletEnabled val="1"/>
        </dgm:presLayoutVars>
      </dgm:prSet>
      <dgm:spPr>
        <a:prstGeom prst="ellipse">
          <a:avLst/>
        </a:prstGeom>
      </dgm:spPr>
    </dgm:pt>
    <dgm:pt modelId="{140DF04A-F1E5-9441-AF9E-72BA921C720E}" type="pres">
      <dgm:prSet presAssocID="{C87EA42B-95F2-744B-9CF8-E5EDA7DE619C}" presName="space" presStyleCnt="0"/>
      <dgm:spPr/>
    </dgm:pt>
    <dgm:pt modelId="{CDF53868-4EFF-B044-92EC-95AFF8E1903D}" type="pres">
      <dgm:prSet presAssocID="{E9933656-F472-E042-B5FE-9E3F4C7C54B9}" presName="Name5" presStyleLbl="vennNode1" presStyleIdx="2" presStyleCnt="3" custLinFactX="-51781" custLinFactNeighborX="-100000" custLinFactNeighborY="-817">
        <dgm:presLayoutVars>
          <dgm:bulletEnabled val="1"/>
        </dgm:presLayoutVars>
      </dgm:prSet>
      <dgm:spPr/>
    </dgm:pt>
  </dgm:ptLst>
  <dgm:cxnLst>
    <dgm:cxn modelId="{FB9FDC18-6C5B-2348-BC86-DD4759511F16}" type="presOf" srcId="{4DC6D0C7-F68D-BA4E-9EE9-1EF96F676604}" destId="{A1AD6E5C-014E-9543-9F24-C5630404A38A}" srcOrd="0" destOrd="0" presId="urn:microsoft.com/office/officeart/2005/8/layout/venn3"/>
    <dgm:cxn modelId="{C1F65F65-1741-F34D-85B7-4BBEAC1E7868}" srcId="{AFE4C69C-C4E4-5D4E-90A7-7E1FFD18CDB6}" destId="{4DC6D0C7-F68D-BA4E-9EE9-1EF96F676604}" srcOrd="0" destOrd="0" parTransId="{F962AA61-962A-514E-B653-51E0051C772D}" sibTransId="{6380BBEF-0094-E44C-8AD6-472FBB55F1B8}"/>
    <dgm:cxn modelId="{DA8AAB7B-CAAA-3343-AE59-BD480735951E}" srcId="{AFE4C69C-C4E4-5D4E-90A7-7E1FFD18CDB6}" destId="{E9933656-F472-E042-B5FE-9E3F4C7C54B9}" srcOrd="2" destOrd="0" parTransId="{95A80DA2-8812-0E46-AC1D-6E186379C96A}" sibTransId="{AF937D62-1E34-874B-AE96-13E6824532FD}"/>
    <dgm:cxn modelId="{15742FB3-D723-7F42-B88C-8BADFB1139B8}" type="presOf" srcId="{AFE4C69C-C4E4-5D4E-90A7-7E1FFD18CDB6}" destId="{F532E0E0-1145-054D-A6C3-D3BEFAC4BE3B}" srcOrd="0" destOrd="0" presId="urn:microsoft.com/office/officeart/2005/8/layout/venn3"/>
    <dgm:cxn modelId="{93D1AECE-7282-B344-8D81-3A4AAB4A1C7D}" type="presOf" srcId="{E9933656-F472-E042-B5FE-9E3F4C7C54B9}" destId="{CDF53868-4EFF-B044-92EC-95AFF8E1903D}" srcOrd="0" destOrd="0" presId="urn:microsoft.com/office/officeart/2005/8/layout/venn3"/>
    <dgm:cxn modelId="{D005FCDF-2039-924F-B834-FA003C88593A}" type="presOf" srcId="{05A8FE55-90B8-E74A-A983-BFFF84489205}" destId="{890FA176-9CE3-1E49-985E-9E247CB1960E}" srcOrd="0" destOrd="0" presId="urn:microsoft.com/office/officeart/2005/8/layout/venn3"/>
    <dgm:cxn modelId="{945EDFE2-E190-B54E-92A8-381C1B167280}" srcId="{AFE4C69C-C4E4-5D4E-90A7-7E1FFD18CDB6}" destId="{05A8FE55-90B8-E74A-A983-BFFF84489205}" srcOrd="1" destOrd="0" parTransId="{85541608-160F-8447-B627-E4A55E2F6F54}" sibTransId="{C87EA42B-95F2-744B-9CF8-E5EDA7DE619C}"/>
    <dgm:cxn modelId="{7A4D8ED2-16E2-EA45-B9C6-2D6CC64F11D4}" type="presParOf" srcId="{F532E0E0-1145-054D-A6C3-D3BEFAC4BE3B}" destId="{A1AD6E5C-014E-9543-9F24-C5630404A38A}" srcOrd="0" destOrd="0" presId="urn:microsoft.com/office/officeart/2005/8/layout/venn3"/>
    <dgm:cxn modelId="{EEF4830C-2C6C-B848-8CA5-888947A66207}" type="presParOf" srcId="{F532E0E0-1145-054D-A6C3-D3BEFAC4BE3B}" destId="{051669FD-F0B8-8147-B2C9-BAE6EB0148D8}" srcOrd="1" destOrd="0" presId="urn:microsoft.com/office/officeart/2005/8/layout/venn3"/>
    <dgm:cxn modelId="{5B30848C-BAD7-154D-9EDB-980140224CB7}" type="presParOf" srcId="{F532E0E0-1145-054D-A6C3-D3BEFAC4BE3B}" destId="{890FA176-9CE3-1E49-985E-9E247CB1960E}" srcOrd="2" destOrd="0" presId="urn:microsoft.com/office/officeart/2005/8/layout/venn3"/>
    <dgm:cxn modelId="{F3CD98A7-20AF-7B4F-94FF-C27D31197798}" type="presParOf" srcId="{F532E0E0-1145-054D-A6C3-D3BEFAC4BE3B}" destId="{140DF04A-F1E5-9441-AF9E-72BA921C720E}" srcOrd="3" destOrd="0" presId="urn:microsoft.com/office/officeart/2005/8/layout/venn3"/>
    <dgm:cxn modelId="{7740F5E2-3526-D047-8C78-04CE4A0335F5}" type="presParOf" srcId="{F532E0E0-1145-054D-A6C3-D3BEFAC4BE3B}" destId="{CDF53868-4EFF-B044-92EC-95AFF8E1903D}" srcOrd="4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4C69C-C4E4-5D4E-90A7-7E1FFD18CDB6}" type="doc">
      <dgm:prSet loTypeId="urn:microsoft.com/office/officeart/2005/8/layout/venn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4DC6D0C7-F68D-BA4E-9EE9-1EF96F676604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800" b="1" dirty="0">
              <a:solidFill>
                <a:schemeClr val="bg1"/>
              </a:solidFill>
            </a:rPr>
            <a:t>1. Mapping non-compliant and illegal landfills</a:t>
          </a:r>
          <a:endParaRPr lang="en-AT" sz="1800" b="1" dirty="0">
            <a:solidFill>
              <a:schemeClr val="bg1"/>
            </a:solidFill>
          </a:endParaRPr>
        </a:p>
      </dgm:t>
    </dgm:pt>
    <dgm:pt modelId="{F962AA61-962A-514E-B653-51E0051C772D}" type="parTrans" cxnId="{C1F65F65-1741-F34D-85B7-4BBEAC1E7868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6380BBEF-0094-E44C-8AD6-472FBB55F1B8}" type="sibTrans" cxnId="{C1F65F65-1741-F34D-85B7-4BBEAC1E7868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E9933656-F472-E042-B5FE-9E3F4C7C54B9}">
      <dgm:prSet custT="1"/>
      <dgm:spPr/>
      <dgm:t>
        <a:bodyPr/>
        <a:lstStyle/>
        <a:p>
          <a:r>
            <a:rPr lang="en-GB" sz="1800" b="1" dirty="0">
              <a:solidFill>
                <a:schemeClr val="bg1"/>
              </a:solidFill>
            </a:rPr>
            <a:t>3.Strengthen enforcement capacity</a:t>
          </a:r>
        </a:p>
      </dgm:t>
    </dgm:pt>
    <dgm:pt modelId="{95A80DA2-8812-0E46-AC1D-6E186379C96A}" type="parTrans" cxnId="{DA8AAB7B-CAAA-3343-AE59-BD480735951E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AF937D62-1E34-874B-AE96-13E6824532FD}" type="sibTrans" cxnId="{DA8AAB7B-CAAA-3343-AE59-BD480735951E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05A8FE55-90B8-E74A-A983-BFFF84489205}">
      <dgm:prSet custT="1"/>
      <dgm:spPr>
        <a:solidFill>
          <a:srgbClr val="71A6DB"/>
        </a:solidFill>
      </dgm:spPr>
      <dgm:t>
        <a:bodyPr/>
        <a:lstStyle/>
        <a:p>
          <a:r>
            <a:rPr lang="en-GB" sz="1800" b="1" dirty="0">
              <a:solidFill>
                <a:schemeClr val="bg1"/>
              </a:solidFill>
            </a:rPr>
            <a:t>4. Public awareness and stakeholder engagement</a:t>
          </a:r>
        </a:p>
      </dgm:t>
    </dgm:pt>
    <dgm:pt modelId="{85541608-160F-8447-B627-E4A55E2F6F54}" type="parTrans" cxnId="{945EDFE2-E190-B54E-92A8-381C1B167280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C87EA42B-95F2-744B-9CF8-E5EDA7DE619C}" type="sibTrans" cxnId="{945EDFE2-E190-B54E-92A8-381C1B167280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7149AAAC-289D-C246-8522-A17F2E9A8D7A}">
      <dgm:prSet custT="1"/>
      <dgm:spPr>
        <a:solidFill>
          <a:srgbClr val="FFC000"/>
        </a:solidFill>
      </dgm:spPr>
      <dgm:t>
        <a:bodyPr/>
        <a:lstStyle/>
        <a:p>
          <a:r>
            <a:rPr lang="en-GB" sz="1800" b="1">
              <a:solidFill>
                <a:schemeClr val="bg1"/>
              </a:solidFill>
            </a:rPr>
            <a:t>2. Capacity building</a:t>
          </a:r>
          <a:endParaRPr lang="en-GB" sz="1800" b="1" dirty="0">
            <a:solidFill>
              <a:schemeClr val="bg1"/>
            </a:solidFill>
          </a:endParaRPr>
        </a:p>
      </dgm:t>
    </dgm:pt>
    <dgm:pt modelId="{46269071-DE93-8C4B-A905-7437E9577184}" type="parTrans" cxnId="{C2CAFE54-D1D9-CA4B-B722-C06D1D122C27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46FC7023-B1A9-4F4A-9089-E349AC5144A1}" type="sibTrans" cxnId="{C2CAFE54-D1D9-CA4B-B722-C06D1D122C27}">
      <dgm:prSet/>
      <dgm:spPr/>
      <dgm:t>
        <a:bodyPr/>
        <a:lstStyle/>
        <a:p>
          <a:endParaRPr lang="en-GB" sz="1800">
            <a:solidFill>
              <a:schemeClr val="bg1"/>
            </a:solidFill>
          </a:endParaRPr>
        </a:p>
      </dgm:t>
    </dgm:pt>
    <dgm:pt modelId="{F532E0E0-1145-054D-A6C3-D3BEFAC4BE3B}" type="pres">
      <dgm:prSet presAssocID="{AFE4C69C-C4E4-5D4E-90A7-7E1FFD18CDB6}" presName="Name0" presStyleCnt="0">
        <dgm:presLayoutVars>
          <dgm:dir/>
          <dgm:resizeHandles val="exact"/>
        </dgm:presLayoutVars>
      </dgm:prSet>
      <dgm:spPr/>
    </dgm:pt>
    <dgm:pt modelId="{A1AD6E5C-014E-9543-9F24-C5630404A38A}" type="pres">
      <dgm:prSet presAssocID="{4DC6D0C7-F68D-BA4E-9EE9-1EF96F676604}" presName="Name5" presStyleLbl="vennNode1" presStyleIdx="0" presStyleCnt="4">
        <dgm:presLayoutVars>
          <dgm:bulletEnabled val="1"/>
        </dgm:presLayoutVars>
      </dgm:prSet>
      <dgm:spPr/>
    </dgm:pt>
    <dgm:pt modelId="{051669FD-F0B8-8147-B2C9-BAE6EB0148D8}" type="pres">
      <dgm:prSet presAssocID="{6380BBEF-0094-E44C-8AD6-472FBB55F1B8}" presName="space" presStyleCnt="0"/>
      <dgm:spPr/>
    </dgm:pt>
    <dgm:pt modelId="{622FF4FF-CFB5-164A-99F7-CF22D06098C2}" type="pres">
      <dgm:prSet presAssocID="{7149AAAC-289D-C246-8522-A17F2E9A8D7A}" presName="Name5" presStyleLbl="vennNode1" presStyleIdx="1" presStyleCnt="4">
        <dgm:presLayoutVars>
          <dgm:bulletEnabled val="1"/>
        </dgm:presLayoutVars>
      </dgm:prSet>
      <dgm:spPr/>
    </dgm:pt>
    <dgm:pt modelId="{44030F7F-49B7-6848-9452-D34C61F93333}" type="pres">
      <dgm:prSet presAssocID="{46FC7023-B1A9-4F4A-9089-E349AC5144A1}" presName="space" presStyleCnt="0"/>
      <dgm:spPr/>
    </dgm:pt>
    <dgm:pt modelId="{890FA176-9CE3-1E49-985E-9E247CB1960E}" type="pres">
      <dgm:prSet presAssocID="{05A8FE55-90B8-E74A-A983-BFFF84489205}" presName="Name5" presStyleLbl="vennNode1" presStyleIdx="2" presStyleCnt="4" custLinFactX="61231" custLinFactNeighborX="100000" custLinFactNeighborY="-1551">
        <dgm:presLayoutVars>
          <dgm:bulletEnabled val="1"/>
        </dgm:presLayoutVars>
      </dgm:prSet>
      <dgm:spPr/>
    </dgm:pt>
    <dgm:pt modelId="{140DF04A-F1E5-9441-AF9E-72BA921C720E}" type="pres">
      <dgm:prSet presAssocID="{C87EA42B-95F2-744B-9CF8-E5EDA7DE619C}" presName="space" presStyleCnt="0"/>
      <dgm:spPr/>
    </dgm:pt>
    <dgm:pt modelId="{CDF53868-4EFF-B044-92EC-95AFF8E1903D}" type="pres">
      <dgm:prSet presAssocID="{E9933656-F472-E042-B5FE-9E3F4C7C54B9}" presName="Name5" presStyleLbl="vennNode1" presStyleIdx="3" presStyleCnt="4" custLinFactX="-59435" custLinFactNeighborX="-100000" custLinFactNeighborY="-1551">
        <dgm:presLayoutVars>
          <dgm:bulletEnabled val="1"/>
        </dgm:presLayoutVars>
      </dgm:prSet>
      <dgm:spPr/>
    </dgm:pt>
  </dgm:ptLst>
  <dgm:cxnLst>
    <dgm:cxn modelId="{FB9FDC18-6C5B-2348-BC86-DD4759511F16}" type="presOf" srcId="{4DC6D0C7-F68D-BA4E-9EE9-1EF96F676604}" destId="{A1AD6E5C-014E-9543-9F24-C5630404A38A}" srcOrd="0" destOrd="0" presId="urn:microsoft.com/office/officeart/2005/8/layout/venn3"/>
    <dgm:cxn modelId="{C1F65F65-1741-F34D-85B7-4BBEAC1E7868}" srcId="{AFE4C69C-C4E4-5D4E-90A7-7E1FFD18CDB6}" destId="{4DC6D0C7-F68D-BA4E-9EE9-1EF96F676604}" srcOrd="0" destOrd="0" parTransId="{F962AA61-962A-514E-B653-51E0051C772D}" sibTransId="{6380BBEF-0094-E44C-8AD6-472FBB55F1B8}"/>
    <dgm:cxn modelId="{C2CAFE54-D1D9-CA4B-B722-C06D1D122C27}" srcId="{AFE4C69C-C4E4-5D4E-90A7-7E1FFD18CDB6}" destId="{7149AAAC-289D-C246-8522-A17F2E9A8D7A}" srcOrd="1" destOrd="0" parTransId="{46269071-DE93-8C4B-A905-7437E9577184}" sibTransId="{46FC7023-B1A9-4F4A-9089-E349AC5144A1}"/>
    <dgm:cxn modelId="{DA8AAB7B-CAAA-3343-AE59-BD480735951E}" srcId="{AFE4C69C-C4E4-5D4E-90A7-7E1FFD18CDB6}" destId="{E9933656-F472-E042-B5FE-9E3F4C7C54B9}" srcOrd="3" destOrd="0" parTransId="{95A80DA2-8812-0E46-AC1D-6E186379C96A}" sibTransId="{AF937D62-1E34-874B-AE96-13E6824532FD}"/>
    <dgm:cxn modelId="{15742FB3-D723-7F42-B88C-8BADFB1139B8}" type="presOf" srcId="{AFE4C69C-C4E4-5D4E-90A7-7E1FFD18CDB6}" destId="{F532E0E0-1145-054D-A6C3-D3BEFAC4BE3B}" srcOrd="0" destOrd="0" presId="urn:microsoft.com/office/officeart/2005/8/layout/venn3"/>
    <dgm:cxn modelId="{93D1AECE-7282-B344-8D81-3A4AAB4A1C7D}" type="presOf" srcId="{E9933656-F472-E042-B5FE-9E3F4C7C54B9}" destId="{CDF53868-4EFF-B044-92EC-95AFF8E1903D}" srcOrd="0" destOrd="0" presId="urn:microsoft.com/office/officeart/2005/8/layout/venn3"/>
    <dgm:cxn modelId="{5E01B7D6-3D2C-4E43-AB67-E6FB7C780EB9}" type="presOf" srcId="{7149AAAC-289D-C246-8522-A17F2E9A8D7A}" destId="{622FF4FF-CFB5-164A-99F7-CF22D06098C2}" srcOrd="0" destOrd="0" presId="urn:microsoft.com/office/officeart/2005/8/layout/venn3"/>
    <dgm:cxn modelId="{D005FCDF-2039-924F-B834-FA003C88593A}" type="presOf" srcId="{05A8FE55-90B8-E74A-A983-BFFF84489205}" destId="{890FA176-9CE3-1E49-985E-9E247CB1960E}" srcOrd="0" destOrd="0" presId="urn:microsoft.com/office/officeart/2005/8/layout/venn3"/>
    <dgm:cxn modelId="{945EDFE2-E190-B54E-92A8-381C1B167280}" srcId="{AFE4C69C-C4E4-5D4E-90A7-7E1FFD18CDB6}" destId="{05A8FE55-90B8-E74A-A983-BFFF84489205}" srcOrd="2" destOrd="0" parTransId="{85541608-160F-8447-B627-E4A55E2F6F54}" sibTransId="{C87EA42B-95F2-744B-9CF8-E5EDA7DE619C}"/>
    <dgm:cxn modelId="{7A4D8ED2-16E2-EA45-B9C6-2D6CC64F11D4}" type="presParOf" srcId="{F532E0E0-1145-054D-A6C3-D3BEFAC4BE3B}" destId="{A1AD6E5C-014E-9543-9F24-C5630404A38A}" srcOrd="0" destOrd="0" presId="urn:microsoft.com/office/officeart/2005/8/layout/venn3"/>
    <dgm:cxn modelId="{EEF4830C-2C6C-B848-8CA5-888947A66207}" type="presParOf" srcId="{F532E0E0-1145-054D-A6C3-D3BEFAC4BE3B}" destId="{051669FD-F0B8-8147-B2C9-BAE6EB0148D8}" srcOrd="1" destOrd="0" presId="urn:microsoft.com/office/officeart/2005/8/layout/venn3"/>
    <dgm:cxn modelId="{5C77307F-F373-BB49-B9DB-FDB620AD113B}" type="presParOf" srcId="{F532E0E0-1145-054D-A6C3-D3BEFAC4BE3B}" destId="{622FF4FF-CFB5-164A-99F7-CF22D06098C2}" srcOrd="2" destOrd="0" presId="urn:microsoft.com/office/officeart/2005/8/layout/venn3"/>
    <dgm:cxn modelId="{025347D4-66FB-474A-8279-2346DC10EAC9}" type="presParOf" srcId="{F532E0E0-1145-054D-A6C3-D3BEFAC4BE3B}" destId="{44030F7F-49B7-6848-9452-D34C61F93333}" srcOrd="3" destOrd="0" presId="urn:microsoft.com/office/officeart/2005/8/layout/venn3"/>
    <dgm:cxn modelId="{5B30848C-BAD7-154D-9EDB-980140224CB7}" type="presParOf" srcId="{F532E0E0-1145-054D-A6C3-D3BEFAC4BE3B}" destId="{890FA176-9CE3-1E49-985E-9E247CB1960E}" srcOrd="4" destOrd="0" presId="urn:microsoft.com/office/officeart/2005/8/layout/venn3"/>
    <dgm:cxn modelId="{F3CD98A7-20AF-7B4F-94FF-C27D31197798}" type="presParOf" srcId="{F532E0E0-1145-054D-A6C3-D3BEFAC4BE3B}" destId="{140DF04A-F1E5-9441-AF9E-72BA921C720E}" srcOrd="5" destOrd="0" presId="urn:microsoft.com/office/officeart/2005/8/layout/venn3"/>
    <dgm:cxn modelId="{7740F5E2-3526-D047-8C78-04CE4A0335F5}" type="presParOf" srcId="{F532E0E0-1145-054D-A6C3-D3BEFAC4BE3B}" destId="{CDF53868-4EFF-B044-92EC-95AFF8E1903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031759-3959-9748-8E3A-8042E65DF4BE}" type="doc">
      <dgm:prSet loTypeId="urn:microsoft.com/office/officeart/2005/8/layout/venn1" loCatId="" qsTypeId="urn:microsoft.com/office/officeart/2005/8/quickstyle/simple5" qsCatId="simple" csTypeId="urn:microsoft.com/office/officeart/2005/8/colors/colorful2" csCatId="colorful" phldr="1"/>
      <dgm:spPr/>
    </dgm:pt>
    <dgm:pt modelId="{D2296F5B-A2CE-7941-A354-217B0AFA369F}">
      <dgm:prSet phldrT="[Text]" custT="1"/>
      <dgm:spPr>
        <a:solidFill>
          <a:srgbClr val="FFC000"/>
        </a:solidFill>
      </dgm:spPr>
      <dgm:t>
        <a:bodyPr/>
        <a:lstStyle/>
        <a:p>
          <a:r>
            <a:rPr lang="en-GB" sz="2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Science</a:t>
          </a:r>
          <a:endParaRPr lang="en-GB" sz="2400" b="1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47FC258-9579-6C48-815F-3BD104FD4642}" type="parTrans" cxnId="{1CA40899-AF5C-8245-B8ED-49DF87E5BA0A}">
      <dgm:prSet/>
      <dgm:spPr/>
      <dgm:t>
        <a:bodyPr/>
        <a:lstStyle/>
        <a:p>
          <a:endParaRPr lang="en-GB" sz="2400" b="1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70252A1-0275-B140-A342-B3010C78D794}" type="sibTrans" cxnId="{1CA40899-AF5C-8245-B8ED-49DF87E5BA0A}">
      <dgm:prSet/>
      <dgm:spPr/>
      <dgm:t>
        <a:bodyPr/>
        <a:lstStyle/>
        <a:p>
          <a:endParaRPr lang="en-GB" sz="2400" b="1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CE4CA36-36ED-114F-8772-542CFD0AF967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2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Policy</a:t>
          </a:r>
          <a:endParaRPr lang="en-GB" sz="2400" b="1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93163DC-A852-864D-A7C9-A0C52D507AF1}" type="parTrans" cxnId="{FF527281-93B1-CC4D-8E74-D7EFF147C032}">
      <dgm:prSet/>
      <dgm:spPr/>
      <dgm:t>
        <a:bodyPr/>
        <a:lstStyle/>
        <a:p>
          <a:endParaRPr lang="en-GB" sz="2400" b="1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544043C-D658-844D-ADFF-C535FDB82E5B}" type="sibTrans" cxnId="{FF527281-93B1-CC4D-8E74-D7EFF147C032}">
      <dgm:prSet/>
      <dgm:spPr/>
      <dgm:t>
        <a:bodyPr/>
        <a:lstStyle/>
        <a:p>
          <a:endParaRPr lang="en-GB" sz="2400" b="1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5D8B142-4C04-4742-A13B-AE6D97B9FFE5}">
      <dgm:prSet phldrT="[Text]" custT="1"/>
      <dgm:spPr>
        <a:solidFill>
          <a:srgbClr val="80BCFF"/>
        </a:solidFill>
      </dgm:spPr>
      <dgm:t>
        <a:bodyPr/>
        <a:lstStyle/>
        <a:p>
          <a:r>
            <a:rPr lang="en-GB" sz="2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Practice</a:t>
          </a:r>
          <a:endParaRPr lang="en-GB" sz="2400" b="1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3257B10-5D14-D042-8995-7358CEBEC6B9}" type="parTrans" cxnId="{FC98558B-3579-0747-9932-BB4BC86ADDA2}">
      <dgm:prSet/>
      <dgm:spPr/>
      <dgm:t>
        <a:bodyPr/>
        <a:lstStyle/>
        <a:p>
          <a:endParaRPr lang="en-GB" sz="2400" b="1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7775FEB-312F-C44C-BCA6-93C5F86E8F42}" type="sibTrans" cxnId="{FC98558B-3579-0747-9932-BB4BC86ADDA2}">
      <dgm:prSet/>
      <dgm:spPr/>
      <dgm:t>
        <a:bodyPr/>
        <a:lstStyle/>
        <a:p>
          <a:endParaRPr lang="en-GB" sz="2400" b="1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A3DA540-BB41-FC47-9F4E-99537148519C}" type="pres">
      <dgm:prSet presAssocID="{1A031759-3959-9748-8E3A-8042E65DF4BE}" presName="compositeShape" presStyleCnt="0">
        <dgm:presLayoutVars>
          <dgm:chMax val="7"/>
          <dgm:dir/>
          <dgm:resizeHandles val="exact"/>
        </dgm:presLayoutVars>
      </dgm:prSet>
      <dgm:spPr/>
    </dgm:pt>
    <dgm:pt modelId="{2EAC936B-791A-DF46-9227-DB2C1550961B}" type="pres">
      <dgm:prSet presAssocID="{D2296F5B-A2CE-7941-A354-217B0AFA369F}" presName="circ1" presStyleLbl="vennNode1" presStyleIdx="0" presStyleCnt="3"/>
      <dgm:spPr/>
    </dgm:pt>
    <dgm:pt modelId="{D60B53F5-29FE-A648-834F-89FC014FD8F1}" type="pres">
      <dgm:prSet presAssocID="{D2296F5B-A2CE-7941-A354-217B0AFA369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EFF5B15-35FE-4845-A298-6858643FB118}" type="pres">
      <dgm:prSet presAssocID="{6CE4CA36-36ED-114F-8772-542CFD0AF967}" presName="circ2" presStyleLbl="vennNode1" presStyleIdx="1" presStyleCnt="3" custLinFactNeighborX="19797" custLinFactNeighborY="-16659"/>
      <dgm:spPr/>
    </dgm:pt>
    <dgm:pt modelId="{D773685C-9E64-BA4B-AB30-20B8F4FAABCB}" type="pres">
      <dgm:prSet presAssocID="{6CE4CA36-36ED-114F-8772-542CFD0AF96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FACCE5C-8058-E04E-AE91-4B5414FD393E}" type="pres">
      <dgm:prSet presAssocID="{25D8B142-4C04-4742-A13B-AE6D97B9FFE5}" presName="circ3" presStyleLbl="vennNode1" presStyleIdx="2" presStyleCnt="3"/>
      <dgm:spPr/>
    </dgm:pt>
    <dgm:pt modelId="{3463E8E8-9F09-1944-BD67-8A5356D74C63}" type="pres">
      <dgm:prSet presAssocID="{25D8B142-4C04-4742-A13B-AE6D97B9FFE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BE41322-D7EB-8246-B0F3-71ADABA70C98}" type="presOf" srcId="{D2296F5B-A2CE-7941-A354-217B0AFA369F}" destId="{D60B53F5-29FE-A648-834F-89FC014FD8F1}" srcOrd="1" destOrd="0" presId="urn:microsoft.com/office/officeart/2005/8/layout/venn1"/>
    <dgm:cxn modelId="{1F690F61-9B7E-DB47-88F4-EBA2B8167764}" type="presOf" srcId="{D2296F5B-A2CE-7941-A354-217B0AFA369F}" destId="{2EAC936B-791A-DF46-9227-DB2C1550961B}" srcOrd="0" destOrd="0" presId="urn:microsoft.com/office/officeart/2005/8/layout/venn1"/>
    <dgm:cxn modelId="{C5335569-1DD9-3347-BF8A-E1420EE69129}" type="presOf" srcId="{6CE4CA36-36ED-114F-8772-542CFD0AF967}" destId="{3EFF5B15-35FE-4845-A298-6858643FB118}" srcOrd="0" destOrd="0" presId="urn:microsoft.com/office/officeart/2005/8/layout/venn1"/>
    <dgm:cxn modelId="{30A9A04C-5808-1448-BBE6-B1E875B4F9D2}" type="presOf" srcId="{6CE4CA36-36ED-114F-8772-542CFD0AF967}" destId="{D773685C-9E64-BA4B-AB30-20B8F4FAABCB}" srcOrd="1" destOrd="0" presId="urn:microsoft.com/office/officeart/2005/8/layout/venn1"/>
    <dgm:cxn modelId="{BB2A747B-BA23-F24E-ACAD-50C44B41795E}" type="presOf" srcId="{25D8B142-4C04-4742-A13B-AE6D97B9FFE5}" destId="{BFACCE5C-8058-E04E-AE91-4B5414FD393E}" srcOrd="0" destOrd="0" presId="urn:microsoft.com/office/officeart/2005/8/layout/venn1"/>
    <dgm:cxn modelId="{FF527281-93B1-CC4D-8E74-D7EFF147C032}" srcId="{1A031759-3959-9748-8E3A-8042E65DF4BE}" destId="{6CE4CA36-36ED-114F-8772-542CFD0AF967}" srcOrd="1" destOrd="0" parTransId="{593163DC-A852-864D-A7C9-A0C52D507AF1}" sibTransId="{1544043C-D658-844D-ADFF-C535FDB82E5B}"/>
    <dgm:cxn modelId="{2E37288A-3CF6-4548-A2B8-E3F2DE49FB7B}" type="presOf" srcId="{1A031759-3959-9748-8E3A-8042E65DF4BE}" destId="{FA3DA540-BB41-FC47-9F4E-99537148519C}" srcOrd="0" destOrd="0" presId="urn:microsoft.com/office/officeart/2005/8/layout/venn1"/>
    <dgm:cxn modelId="{FC98558B-3579-0747-9932-BB4BC86ADDA2}" srcId="{1A031759-3959-9748-8E3A-8042E65DF4BE}" destId="{25D8B142-4C04-4742-A13B-AE6D97B9FFE5}" srcOrd="2" destOrd="0" parTransId="{33257B10-5D14-D042-8995-7358CEBEC6B9}" sibTransId="{87775FEB-312F-C44C-BCA6-93C5F86E8F42}"/>
    <dgm:cxn modelId="{1CA40899-AF5C-8245-B8ED-49DF87E5BA0A}" srcId="{1A031759-3959-9748-8E3A-8042E65DF4BE}" destId="{D2296F5B-A2CE-7941-A354-217B0AFA369F}" srcOrd="0" destOrd="0" parTransId="{547FC258-9579-6C48-815F-3BD104FD4642}" sibTransId="{070252A1-0275-B140-A342-B3010C78D794}"/>
    <dgm:cxn modelId="{A2AFB6C1-19FB-164C-86CA-B2E7A0C8B4C2}" type="presOf" srcId="{25D8B142-4C04-4742-A13B-AE6D97B9FFE5}" destId="{3463E8E8-9F09-1944-BD67-8A5356D74C63}" srcOrd="1" destOrd="0" presId="urn:microsoft.com/office/officeart/2005/8/layout/venn1"/>
    <dgm:cxn modelId="{4F74892E-08A7-184A-9ED2-9846AF948DDE}" type="presParOf" srcId="{FA3DA540-BB41-FC47-9F4E-99537148519C}" destId="{2EAC936B-791A-DF46-9227-DB2C1550961B}" srcOrd="0" destOrd="0" presId="urn:microsoft.com/office/officeart/2005/8/layout/venn1"/>
    <dgm:cxn modelId="{4B2F8BB8-793B-BD4D-AB94-D739050366C2}" type="presParOf" srcId="{FA3DA540-BB41-FC47-9F4E-99537148519C}" destId="{D60B53F5-29FE-A648-834F-89FC014FD8F1}" srcOrd="1" destOrd="0" presId="urn:microsoft.com/office/officeart/2005/8/layout/venn1"/>
    <dgm:cxn modelId="{B75DA126-BD6A-964A-A6C7-7A4066E4C96D}" type="presParOf" srcId="{FA3DA540-BB41-FC47-9F4E-99537148519C}" destId="{3EFF5B15-35FE-4845-A298-6858643FB118}" srcOrd="2" destOrd="0" presId="urn:microsoft.com/office/officeart/2005/8/layout/venn1"/>
    <dgm:cxn modelId="{033DA274-5F35-3E4B-89FA-9DDD29BCAF99}" type="presParOf" srcId="{FA3DA540-BB41-FC47-9F4E-99537148519C}" destId="{D773685C-9E64-BA4B-AB30-20B8F4FAABCB}" srcOrd="3" destOrd="0" presId="urn:microsoft.com/office/officeart/2005/8/layout/venn1"/>
    <dgm:cxn modelId="{F3CE678E-1779-6740-84F0-3501F88CFAE7}" type="presParOf" srcId="{FA3DA540-BB41-FC47-9F4E-99537148519C}" destId="{BFACCE5C-8058-E04E-AE91-4B5414FD393E}" srcOrd="4" destOrd="0" presId="urn:microsoft.com/office/officeart/2005/8/layout/venn1"/>
    <dgm:cxn modelId="{54F527E1-20DF-504E-AF0D-707F0CC1A7CC}" type="presParOf" srcId="{FA3DA540-BB41-FC47-9F4E-99537148519C}" destId="{3463E8E8-9F09-1944-BD67-8A5356D74C63}" srcOrd="5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6ED3B9-CAF0-BB43-9028-FF6AB0B70ED2}" type="doc">
      <dgm:prSet loTypeId="urn:microsoft.com/office/officeart/2005/8/layout/funnel1" loCatId="icon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7F74F584-83CC-824A-B190-AC75B4C3D9A0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1800" b="1" dirty="0"/>
            <a:t>Consultation</a:t>
          </a:r>
        </a:p>
      </dgm:t>
    </dgm:pt>
    <dgm:pt modelId="{9A734816-AD24-EC47-8C5E-71F72763EC60}" type="parTrans" cxnId="{F44FB98D-026C-C344-8796-27AA907C8DF6}">
      <dgm:prSet/>
      <dgm:spPr/>
      <dgm:t>
        <a:bodyPr/>
        <a:lstStyle/>
        <a:p>
          <a:endParaRPr lang="en-GB" sz="1800"/>
        </a:p>
      </dgm:t>
    </dgm:pt>
    <dgm:pt modelId="{FCBE7CA3-6571-CE45-B114-C772F371C47D}" type="sibTrans" cxnId="{F44FB98D-026C-C344-8796-27AA907C8DF6}">
      <dgm:prSet/>
      <dgm:spPr/>
      <dgm:t>
        <a:bodyPr/>
        <a:lstStyle/>
        <a:p>
          <a:endParaRPr lang="en-GB" sz="1800"/>
        </a:p>
      </dgm:t>
    </dgm:pt>
    <dgm:pt modelId="{F79D95C9-BDD2-8F44-806C-0CDA7AA04E6B}">
      <dgm:prSet phldrT="[Text]" custT="1"/>
      <dgm:spPr>
        <a:solidFill>
          <a:srgbClr val="71A6DB"/>
        </a:solidFill>
      </dgm:spPr>
      <dgm:t>
        <a:bodyPr/>
        <a:lstStyle/>
        <a:p>
          <a:r>
            <a:rPr lang="en-GB" sz="2000" b="1"/>
            <a:t>Surveys</a:t>
          </a:r>
        </a:p>
        <a:p>
          <a:r>
            <a:rPr lang="en-GB" sz="2000" b="1"/>
            <a:t>Studies</a:t>
          </a:r>
          <a:endParaRPr lang="en-GB" sz="1800" b="1"/>
        </a:p>
      </dgm:t>
    </dgm:pt>
    <dgm:pt modelId="{47EC3C40-C8E9-5146-9AC0-289B0304678F}" type="parTrans" cxnId="{43FE0574-8B34-724B-87D8-B07787EA00D7}">
      <dgm:prSet/>
      <dgm:spPr/>
      <dgm:t>
        <a:bodyPr/>
        <a:lstStyle/>
        <a:p>
          <a:endParaRPr lang="en-GB" sz="1800"/>
        </a:p>
      </dgm:t>
    </dgm:pt>
    <dgm:pt modelId="{712F2D89-AAC7-3E47-A82C-3B2658D10854}" type="sibTrans" cxnId="{43FE0574-8B34-724B-87D8-B07787EA00D7}">
      <dgm:prSet/>
      <dgm:spPr/>
      <dgm:t>
        <a:bodyPr/>
        <a:lstStyle/>
        <a:p>
          <a:endParaRPr lang="en-GB" sz="1800"/>
        </a:p>
      </dgm:t>
    </dgm:pt>
    <dgm:pt modelId="{9AA6DEDB-FEFD-9B4C-B48D-821B6518286F}">
      <dgm:prSet phldrT="[Text]" custT="1"/>
      <dgm:spPr/>
      <dgm:t>
        <a:bodyPr/>
        <a:lstStyle/>
        <a:p>
          <a:r>
            <a:rPr lang="en-GB" sz="1800" b="1"/>
            <a:t>Projects implementation</a:t>
          </a:r>
        </a:p>
      </dgm:t>
    </dgm:pt>
    <dgm:pt modelId="{EB283128-185A-EB44-9C13-C4F65698F5BD}" type="parTrans" cxnId="{4CB885F8-7B26-7B4D-8A2D-8026C35E50F5}">
      <dgm:prSet/>
      <dgm:spPr/>
      <dgm:t>
        <a:bodyPr/>
        <a:lstStyle/>
        <a:p>
          <a:endParaRPr lang="en-GB" sz="1800"/>
        </a:p>
      </dgm:t>
    </dgm:pt>
    <dgm:pt modelId="{73718F76-F4C2-DE42-B9DD-E86DAC7A1B62}" type="sibTrans" cxnId="{4CB885F8-7B26-7B4D-8A2D-8026C35E50F5}">
      <dgm:prSet/>
      <dgm:spPr/>
      <dgm:t>
        <a:bodyPr/>
        <a:lstStyle/>
        <a:p>
          <a:endParaRPr lang="en-GB" sz="1800"/>
        </a:p>
      </dgm:t>
    </dgm:pt>
    <dgm:pt modelId="{08F915D4-C075-ED48-A909-1724C973FC23}">
      <dgm:prSet phldrT="[Text]" custT="1"/>
      <dgm:spPr>
        <a:solidFill>
          <a:srgbClr val="FFC000"/>
        </a:solidFill>
      </dgm:spPr>
      <dgm:t>
        <a:bodyPr/>
        <a:lstStyle/>
        <a:p>
          <a:r>
            <a:rPr lang="en-GB" sz="2800" dirty="0">
              <a:solidFill>
                <a:srgbClr val="00B0F0"/>
              </a:solidFill>
              <a:latin typeface="Aharoni" panose="02010803020104030203" pitchFamily="2" charset="-79"/>
              <a:ea typeface="Roboto" panose="02000000000000000000" pitchFamily="2" charset="0"/>
              <a:cs typeface="Aharoni" panose="02010803020104030203" pitchFamily="2" charset="-79"/>
            </a:rPr>
            <a:t>Project hub</a:t>
          </a:r>
        </a:p>
      </dgm:t>
    </dgm:pt>
    <dgm:pt modelId="{85242F86-C4F1-F94F-8B76-625268CF20FB}" type="parTrans" cxnId="{2E9D1BD6-FD39-9945-B681-EA1714B4AB9C}">
      <dgm:prSet/>
      <dgm:spPr/>
      <dgm:t>
        <a:bodyPr/>
        <a:lstStyle/>
        <a:p>
          <a:endParaRPr lang="en-GB" sz="1800"/>
        </a:p>
      </dgm:t>
    </dgm:pt>
    <dgm:pt modelId="{D67D3C7D-07E9-5840-B496-89E8D572A93C}" type="sibTrans" cxnId="{2E9D1BD6-FD39-9945-B681-EA1714B4AB9C}">
      <dgm:prSet/>
      <dgm:spPr/>
      <dgm:t>
        <a:bodyPr/>
        <a:lstStyle/>
        <a:p>
          <a:endParaRPr lang="en-GB" sz="1800"/>
        </a:p>
      </dgm:t>
    </dgm:pt>
    <dgm:pt modelId="{B3FB05F9-A869-0044-9834-A3FE7E3330B8}" type="pres">
      <dgm:prSet presAssocID="{7A6ED3B9-CAF0-BB43-9028-FF6AB0B70ED2}" presName="Name0" presStyleCnt="0">
        <dgm:presLayoutVars>
          <dgm:chMax val="4"/>
          <dgm:resizeHandles val="exact"/>
        </dgm:presLayoutVars>
      </dgm:prSet>
      <dgm:spPr/>
    </dgm:pt>
    <dgm:pt modelId="{ADD1F02E-8030-1E49-89A0-5DB4E0202DE7}" type="pres">
      <dgm:prSet presAssocID="{7A6ED3B9-CAF0-BB43-9028-FF6AB0B70ED2}" presName="ellipse" presStyleLbl="trBgShp" presStyleIdx="0" presStyleCnt="1"/>
      <dgm:spPr/>
    </dgm:pt>
    <dgm:pt modelId="{20453F5B-DC27-4743-84A1-CB4F5C48EE35}" type="pres">
      <dgm:prSet presAssocID="{7A6ED3B9-CAF0-BB43-9028-FF6AB0B70ED2}" presName="arrow1" presStyleLbl="fgShp" presStyleIdx="0" presStyleCnt="1"/>
      <dgm:spPr/>
    </dgm:pt>
    <dgm:pt modelId="{45F4BC36-B6D4-3044-BE24-8F8D2877F791}" type="pres">
      <dgm:prSet presAssocID="{7A6ED3B9-CAF0-BB43-9028-FF6AB0B70ED2}" presName="rectangle" presStyleLbl="revTx" presStyleIdx="0" presStyleCnt="1" custScaleX="110000" custScaleY="110000" custLinFactNeighborX="3276" custLinFactNeighborY="57635">
        <dgm:presLayoutVars>
          <dgm:bulletEnabled val="1"/>
        </dgm:presLayoutVars>
      </dgm:prSet>
      <dgm:spPr>
        <a:prstGeom prst="flowChartMagneticDisk">
          <a:avLst/>
        </a:prstGeom>
      </dgm:spPr>
    </dgm:pt>
    <dgm:pt modelId="{4B4904E9-EFB1-0F4C-8C32-75ACB38BC26D}" type="pres">
      <dgm:prSet presAssocID="{F79D95C9-BDD2-8F44-806C-0CDA7AA04E6B}" presName="item1" presStyleLbl="node1" presStyleIdx="0" presStyleCnt="3">
        <dgm:presLayoutVars>
          <dgm:bulletEnabled val="1"/>
        </dgm:presLayoutVars>
      </dgm:prSet>
      <dgm:spPr/>
    </dgm:pt>
    <dgm:pt modelId="{3E22C459-3866-4A4B-A20F-216B8A18A94B}" type="pres">
      <dgm:prSet presAssocID="{9AA6DEDB-FEFD-9B4C-B48D-821B6518286F}" presName="item2" presStyleLbl="node1" presStyleIdx="1" presStyleCnt="3">
        <dgm:presLayoutVars>
          <dgm:bulletEnabled val="1"/>
        </dgm:presLayoutVars>
      </dgm:prSet>
      <dgm:spPr/>
    </dgm:pt>
    <dgm:pt modelId="{565D4AC9-5BDB-3A44-BA01-DC9321284746}" type="pres">
      <dgm:prSet presAssocID="{08F915D4-C075-ED48-A909-1724C973FC23}" presName="item3" presStyleLbl="node1" presStyleIdx="2" presStyleCnt="3">
        <dgm:presLayoutVars>
          <dgm:bulletEnabled val="1"/>
        </dgm:presLayoutVars>
      </dgm:prSet>
      <dgm:spPr/>
    </dgm:pt>
    <dgm:pt modelId="{0B2EA3FE-75C2-A145-A327-858D07B47A7B}" type="pres">
      <dgm:prSet presAssocID="{7A6ED3B9-CAF0-BB43-9028-FF6AB0B70ED2}" presName="funnel" presStyleLbl="trAlignAcc1" presStyleIdx="0" presStyleCnt="1"/>
      <dgm:spPr>
        <a:ln w="28575">
          <a:solidFill>
            <a:srgbClr val="00B0F0"/>
          </a:solidFill>
        </a:ln>
      </dgm:spPr>
    </dgm:pt>
  </dgm:ptLst>
  <dgm:cxnLst>
    <dgm:cxn modelId="{788CDE02-2A09-1A4D-B803-8EA2F4107200}" type="presOf" srcId="{7F74F584-83CC-824A-B190-AC75B4C3D9A0}" destId="{565D4AC9-5BDB-3A44-BA01-DC9321284746}" srcOrd="0" destOrd="0" presId="urn:microsoft.com/office/officeart/2005/8/layout/funnel1"/>
    <dgm:cxn modelId="{A31B6116-1E0C-EA48-BF2C-A5121D94DC17}" type="presOf" srcId="{F79D95C9-BDD2-8F44-806C-0CDA7AA04E6B}" destId="{3E22C459-3866-4A4B-A20F-216B8A18A94B}" srcOrd="0" destOrd="0" presId="urn:microsoft.com/office/officeart/2005/8/layout/funnel1"/>
    <dgm:cxn modelId="{39CBB527-CA98-0747-A9E5-7A49F5F2B16F}" type="presOf" srcId="{08F915D4-C075-ED48-A909-1724C973FC23}" destId="{45F4BC36-B6D4-3044-BE24-8F8D2877F791}" srcOrd="0" destOrd="0" presId="urn:microsoft.com/office/officeart/2005/8/layout/funnel1"/>
    <dgm:cxn modelId="{52337130-9646-7440-82EA-0D14C9F879FB}" type="presOf" srcId="{7A6ED3B9-CAF0-BB43-9028-FF6AB0B70ED2}" destId="{B3FB05F9-A869-0044-9834-A3FE7E3330B8}" srcOrd="0" destOrd="0" presId="urn:microsoft.com/office/officeart/2005/8/layout/funnel1"/>
    <dgm:cxn modelId="{43FE0574-8B34-724B-87D8-B07787EA00D7}" srcId="{7A6ED3B9-CAF0-BB43-9028-FF6AB0B70ED2}" destId="{F79D95C9-BDD2-8F44-806C-0CDA7AA04E6B}" srcOrd="1" destOrd="0" parTransId="{47EC3C40-C8E9-5146-9AC0-289B0304678F}" sibTransId="{712F2D89-AAC7-3E47-A82C-3B2658D10854}"/>
    <dgm:cxn modelId="{F44FB98D-026C-C344-8796-27AA907C8DF6}" srcId="{7A6ED3B9-CAF0-BB43-9028-FF6AB0B70ED2}" destId="{7F74F584-83CC-824A-B190-AC75B4C3D9A0}" srcOrd="0" destOrd="0" parTransId="{9A734816-AD24-EC47-8C5E-71F72763EC60}" sibTransId="{FCBE7CA3-6571-CE45-B114-C772F371C47D}"/>
    <dgm:cxn modelId="{2E9D1BD6-FD39-9945-B681-EA1714B4AB9C}" srcId="{7A6ED3B9-CAF0-BB43-9028-FF6AB0B70ED2}" destId="{08F915D4-C075-ED48-A909-1724C973FC23}" srcOrd="3" destOrd="0" parTransId="{85242F86-C4F1-F94F-8B76-625268CF20FB}" sibTransId="{D67D3C7D-07E9-5840-B496-89E8D572A93C}"/>
    <dgm:cxn modelId="{77FE81F8-D795-E947-BA76-3D7E3E3FEED4}" type="presOf" srcId="{9AA6DEDB-FEFD-9B4C-B48D-821B6518286F}" destId="{4B4904E9-EFB1-0F4C-8C32-75ACB38BC26D}" srcOrd="0" destOrd="0" presId="urn:microsoft.com/office/officeart/2005/8/layout/funnel1"/>
    <dgm:cxn modelId="{4CB885F8-7B26-7B4D-8A2D-8026C35E50F5}" srcId="{7A6ED3B9-CAF0-BB43-9028-FF6AB0B70ED2}" destId="{9AA6DEDB-FEFD-9B4C-B48D-821B6518286F}" srcOrd="2" destOrd="0" parTransId="{EB283128-185A-EB44-9C13-C4F65698F5BD}" sibTransId="{73718F76-F4C2-DE42-B9DD-E86DAC7A1B62}"/>
    <dgm:cxn modelId="{5381A717-F06B-7B4B-81FE-20B5A10C592B}" type="presParOf" srcId="{B3FB05F9-A869-0044-9834-A3FE7E3330B8}" destId="{ADD1F02E-8030-1E49-89A0-5DB4E0202DE7}" srcOrd="0" destOrd="0" presId="urn:microsoft.com/office/officeart/2005/8/layout/funnel1"/>
    <dgm:cxn modelId="{672A382E-A948-134D-B79F-AD52EAD1111E}" type="presParOf" srcId="{B3FB05F9-A869-0044-9834-A3FE7E3330B8}" destId="{20453F5B-DC27-4743-84A1-CB4F5C48EE35}" srcOrd="1" destOrd="0" presId="urn:microsoft.com/office/officeart/2005/8/layout/funnel1"/>
    <dgm:cxn modelId="{639DBB04-EBCA-7445-83F4-91C446C81D10}" type="presParOf" srcId="{B3FB05F9-A869-0044-9834-A3FE7E3330B8}" destId="{45F4BC36-B6D4-3044-BE24-8F8D2877F791}" srcOrd="2" destOrd="0" presId="urn:microsoft.com/office/officeart/2005/8/layout/funnel1"/>
    <dgm:cxn modelId="{F1AD3A0E-63F2-5C43-83C7-3240821FE075}" type="presParOf" srcId="{B3FB05F9-A869-0044-9834-A3FE7E3330B8}" destId="{4B4904E9-EFB1-0F4C-8C32-75ACB38BC26D}" srcOrd="3" destOrd="0" presId="urn:microsoft.com/office/officeart/2005/8/layout/funnel1"/>
    <dgm:cxn modelId="{EA8D8EA0-3E24-7B48-AD0E-68BB90003DAE}" type="presParOf" srcId="{B3FB05F9-A869-0044-9834-A3FE7E3330B8}" destId="{3E22C459-3866-4A4B-A20F-216B8A18A94B}" srcOrd="4" destOrd="0" presId="urn:microsoft.com/office/officeart/2005/8/layout/funnel1"/>
    <dgm:cxn modelId="{52CA4CA6-27B3-E647-9B3F-255C8D14C75D}" type="presParOf" srcId="{B3FB05F9-A869-0044-9834-A3FE7E3330B8}" destId="{565D4AC9-5BDB-3A44-BA01-DC9321284746}" srcOrd="5" destOrd="0" presId="urn:microsoft.com/office/officeart/2005/8/layout/funnel1"/>
    <dgm:cxn modelId="{852F91D0-43BA-0C41-9259-92AABB71A6A1}" type="presParOf" srcId="{B3FB05F9-A869-0044-9834-A3FE7E3330B8}" destId="{0B2EA3FE-75C2-A145-A327-858D07B47A7B}" srcOrd="6" destOrd="0" presId="urn:microsoft.com/office/officeart/2005/8/layout/funnel1"/>
  </dgm:cxnLst>
  <dgm:bg>
    <a:noFill/>
  </dgm:bg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67896-2534-6944-A8D9-F9FAEAA44C28}">
      <dsp:nvSpPr>
        <dsp:cNvPr id="0" name=""/>
        <dsp:cNvSpPr/>
      </dsp:nvSpPr>
      <dsp:spPr>
        <a:xfrm>
          <a:off x="6096114" y="3730799"/>
          <a:ext cx="111539" cy="561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409"/>
              </a:lnTo>
              <a:lnTo>
                <a:pt x="111539" y="5614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FAE3A8-21C2-9944-AD1D-E8B582E63DDC}">
      <dsp:nvSpPr>
        <dsp:cNvPr id="0" name=""/>
        <dsp:cNvSpPr/>
      </dsp:nvSpPr>
      <dsp:spPr>
        <a:xfrm>
          <a:off x="5984574" y="3730799"/>
          <a:ext cx="111539" cy="602079"/>
        </a:xfrm>
        <a:custGeom>
          <a:avLst/>
          <a:gdLst/>
          <a:ahLst/>
          <a:cxnLst/>
          <a:rect l="0" t="0" r="0" b="0"/>
          <a:pathLst>
            <a:path>
              <a:moveTo>
                <a:pt x="111539" y="0"/>
              </a:moveTo>
              <a:lnTo>
                <a:pt x="111539" y="602079"/>
              </a:lnTo>
              <a:lnTo>
                <a:pt x="0" y="60207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39815B-CA4F-4CC3-B9A8-A40B30E288F9}">
      <dsp:nvSpPr>
        <dsp:cNvPr id="0" name=""/>
        <dsp:cNvSpPr/>
      </dsp:nvSpPr>
      <dsp:spPr>
        <a:xfrm>
          <a:off x="6096114" y="3730799"/>
          <a:ext cx="4794327" cy="120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619"/>
              </a:lnTo>
              <a:lnTo>
                <a:pt x="4794327" y="1092619"/>
              </a:lnTo>
              <a:lnTo>
                <a:pt x="4794327" y="12041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83B59-51A0-9C40-9517-E87715CAB1CB}">
      <dsp:nvSpPr>
        <dsp:cNvPr id="0" name=""/>
        <dsp:cNvSpPr/>
      </dsp:nvSpPr>
      <dsp:spPr>
        <a:xfrm>
          <a:off x="6096114" y="3730799"/>
          <a:ext cx="2536731" cy="120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619"/>
              </a:lnTo>
              <a:lnTo>
                <a:pt x="2536731" y="1092619"/>
              </a:lnTo>
              <a:lnTo>
                <a:pt x="2536731" y="12041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044D2-C84F-BC4A-85C2-49F9DE7545F2}">
      <dsp:nvSpPr>
        <dsp:cNvPr id="0" name=""/>
        <dsp:cNvSpPr/>
      </dsp:nvSpPr>
      <dsp:spPr>
        <a:xfrm>
          <a:off x="5462429" y="6045445"/>
          <a:ext cx="328074" cy="4736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612"/>
              </a:lnTo>
              <a:lnTo>
                <a:pt x="328074" y="47361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0D49A5-3D49-7743-A317-2D5F620A83E9}">
      <dsp:nvSpPr>
        <dsp:cNvPr id="0" name=""/>
        <dsp:cNvSpPr/>
      </dsp:nvSpPr>
      <dsp:spPr>
        <a:xfrm>
          <a:off x="6096114" y="3730799"/>
          <a:ext cx="241180" cy="12041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2619"/>
              </a:lnTo>
              <a:lnTo>
                <a:pt x="241180" y="1092619"/>
              </a:lnTo>
              <a:lnTo>
                <a:pt x="241180" y="12041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98B68-B700-B249-8C39-A24C4EA9F442}">
      <dsp:nvSpPr>
        <dsp:cNvPr id="0" name=""/>
        <dsp:cNvSpPr/>
      </dsp:nvSpPr>
      <dsp:spPr>
        <a:xfrm>
          <a:off x="3896582" y="3730799"/>
          <a:ext cx="2199531" cy="1204158"/>
        </a:xfrm>
        <a:custGeom>
          <a:avLst/>
          <a:gdLst/>
          <a:ahLst/>
          <a:cxnLst/>
          <a:rect l="0" t="0" r="0" b="0"/>
          <a:pathLst>
            <a:path>
              <a:moveTo>
                <a:pt x="2199531" y="0"/>
              </a:moveTo>
              <a:lnTo>
                <a:pt x="2199531" y="1092619"/>
              </a:lnTo>
              <a:lnTo>
                <a:pt x="0" y="1092619"/>
              </a:lnTo>
              <a:lnTo>
                <a:pt x="0" y="12041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AD114D-A122-F149-A398-AA2E3F3D7FF5}">
      <dsp:nvSpPr>
        <dsp:cNvPr id="0" name=""/>
        <dsp:cNvSpPr/>
      </dsp:nvSpPr>
      <dsp:spPr>
        <a:xfrm>
          <a:off x="1397806" y="3730799"/>
          <a:ext cx="4698307" cy="1204158"/>
        </a:xfrm>
        <a:custGeom>
          <a:avLst/>
          <a:gdLst/>
          <a:ahLst/>
          <a:cxnLst/>
          <a:rect l="0" t="0" r="0" b="0"/>
          <a:pathLst>
            <a:path>
              <a:moveTo>
                <a:pt x="4698307" y="0"/>
              </a:moveTo>
              <a:lnTo>
                <a:pt x="4698307" y="1092619"/>
              </a:lnTo>
              <a:lnTo>
                <a:pt x="0" y="1092619"/>
              </a:lnTo>
              <a:lnTo>
                <a:pt x="0" y="12041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AA9E62-8AE4-3C4F-BF87-3BF50AA417B2}">
      <dsp:nvSpPr>
        <dsp:cNvPr id="0" name=""/>
        <dsp:cNvSpPr/>
      </dsp:nvSpPr>
      <dsp:spPr>
        <a:xfrm>
          <a:off x="6050394" y="2976580"/>
          <a:ext cx="91440" cy="2230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078"/>
              </a:lnTo>
            </a:path>
          </a:pathLst>
        </a:custGeom>
        <a:noFill/>
        <a:ln w="1905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C552C-A274-F346-AD81-7C3022FE5BC6}">
      <dsp:nvSpPr>
        <dsp:cNvPr id="0" name=""/>
        <dsp:cNvSpPr/>
      </dsp:nvSpPr>
      <dsp:spPr>
        <a:xfrm>
          <a:off x="6050394" y="1771269"/>
          <a:ext cx="91440" cy="2230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078"/>
              </a:lnTo>
            </a:path>
          </a:pathLst>
        </a:custGeom>
        <a:noFill/>
        <a:ln w="1905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F13E1D-A3F9-F44D-8B8F-FD5EB696A1AD}">
      <dsp:nvSpPr>
        <dsp:cNvPr id="0" name=""/>
        <dsp:cNvSpPr/>
      </dsp:nvSpPr>
      <dsp:spPr>
        <a:xfrm>
          <a:off x="6050394" y="816953"/>
          <a:ext cx="91440" cy="22307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078"/>
              </a:lnTo>
            </a:path>
          </a:pathLst>
        </a:custGeom>
        <a:noFill/>
        <a:ln w="1905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FE2601-D074-DA48-9C67-F2C0CD568690}">
      <dsp:nvSpPr>
        <dsp:cNvPr id="0" name=""/>
        <dsp:cNvSpPr/>
      </dsp:nvSpPr>
      <dsp:spPr>
        <a:xfrm>
          <a:off x="3294396" y="5280"/>
          <a:ext cx="5603434" cy="811672"/>
        </a:xfrm>
        <a:prstGeom prst="rect">
          <a:avLst/>
        </a:prstGeom>
        <a:solidFill>
          <a:srgbClr val="C4EEFF"/>
        </a:solidFill>
        <a:ln w="1905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POW Outcome:</a:t>
          </a:r>
          <a:r>
            <a:rPr lang="en-GB" sz="1400" kern="12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3A Human health and environmental outcomes are optimized through enhanced capacity and leadership in the sound management of chemicals and waste.</a:t>
          </a:r>
          <a:endParaRPr lang="en-GB" sz="14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294396" y="5280"/>
        <a:ext cx="5603434" cy="811672"/>
      </dsp:txXfrm>
    </dsp:sp>
    <dsp:sp modelId="{9FAC0A31-8EA0-364C-9EC2-EB62057BC1F3}">
      <dsp:nvSpPr>
        <dsp:cNvPr id="0" name=""/>
        <dsp:cNvSpPr/>
      </dsp:nvSpPr>
      <dsp:spPr>
        <a:xfrm>
          <a:off x="3055240" y="1040032"/>
          <a:ext cx="6081747" cy="731236"/>
        </a:xfrm>
        <a:prstGeom prst="rect">
          <a:avLst/>
        </a:prstGeom>
        <a:solidFill>
          <a:srgbClr val="C4EEFF"/>
        </a:solidFill>
        <a:ln w="1905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Outcome:</a:t>
          </a:r>
          <a:r>
            <a:rPr lang="en-GB" sz="1400" kern="12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Stakeholders are equipped to reduce harmful chemicals in products and processes. (3.9)</a:t>
          </a:r>
          <a:endParaRPr lang="en-GB" sz="14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055240" y="1040032"/>
        <a:ext cx="6081747" cy="731236"/>
      </dsp:txXfrm>
    </dsp:sp>
    <dsp:sp modelId="{B85DEF5D-1ECF-9545-B8C8-E940B33EA0D5}">
      <dsp:nvSpPr>
        <dsp:cNvPr id="0" name=""/>
        <dsp:cNvSpPr/>
      </dsp:nvSpPr>
      <dsp:spPr>
        <a:xfrm>
          <a:off x="1654437" y="1994347"/>
          <a:ext cx="8883353" cy="982232"/>
        </a:xfrm>
        <a:prstGeom prst="rect">
          <a:avLst/>
        </a:prstGeom>
        <a:solidFill>
          <a:srgbClr val="C4EEFF"/>
        </a:solidFill>
        <a:ln w="19050" cap="flat" cmpd="sng" algn="ctr">
          <a:solidFill>
            <a:srgbClr val="C4EE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0" i="0" kern="120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Output 1: Creating enabling conditions.</a:t>
          </a:r>
          <a:r>
            <a:rPr lang="en-AT" sz="1400" b="0" i="0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</a:t>
          </a:r>
          <a:r>
            <a:rPr lang="en-GB" sz="1400" b="0" kern="120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Fostering enabling conditions through policy support and partnership. (3.5)</a:t>
          </a:r>
        </a:p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0" kern="120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Activity 1.1. Strengthening the legal frameworks, institutional mechanisms and capacities for environmentally sound chemicals management, including MEAs implementation (at national and regional levels).</a:t>
          </a:r>
          <a:endParaRPr lang="en-GB" sz="1400" b="0" kern="120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654437" y="1994347"/>
        <a:ext cx="8883353" cy="982232"/>
      </dsp:txXfrm>
    </dsp:sp>
    <dsp:sp modelId="{1EB28AF0-BFAE-9241-867B-6D794239FDEF}">
      <dsp:nvSpPr>
        <dsp:cNvPr id="0" name=""/>
        <dsp:cNvSpPr/>
      </dsp:nvSpPr>
      <dsp:spPr>
        <a:xfrm>
          <a:off x="4245562" y="3199659"/>
          <a:ext cx="3701102" cy="531140"/>
        </a:xfrm>
        <a:prstGeom prst="rect">
          <a:avLst/>
        </a:prstGeom>
        <a:solidFill>
          <a:srgbClr val="FFC000"/>
        </a:solidFill>
        <a:ln w="1905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>
              <a:solidFill>
                <a:schemeClr val="accent4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SEEPP - Soil and water pollution pillar</a:t>
          </a:r>
        </a:p>
      </dsp:txBody>
      <dsp:txXfrm>
        <a:off x="4245562" y="3199659"/>
        <a:ext cx="3701102" cy="531140"/>
      </dsp:txXfrm>
    </dsp:sp>
    <dsp:sp modelId="{EA5F7368-D596-0445-A827-F1926C6296F3}">
      <dsp:nvSpPr>
        <dsp:cNvPr id="0" name=""/>
        <dsp:cNvSpPr/>
      </dsp:nvSpPr>
      <dsp:spPr>
        <a:xfrm>
          <a:off x="246161" y="4934958"/>
          <a:ext cx="2303289" cy="1119362"/>
        </a:xfrm>
        <a:prstGeom prst="rect">
          <a:avLst/>
        </a:prstGeom>
        <a:solidFill>
          <a:srgbClr val="00B050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Legal and institutional assessment and policy  recommendations</a:t>
          </a:r>
        </a:p>
      </dsp:txBody>
      <dsp:txXfrm>
        <a:off x="246161" y="4934958"/>
        <a:ext cx="2303289" cy="1119362"/>
      </dsp:txXfrm>
    </dsp:sp>
    <dsp:sp modelId="{C37DD853-0B32-454E-8C8F-8DB468A58FAA}">
      <dsp:nvSpPr>
        <dsp:cNvPr id="0" name=""/>
        <dsp:cNvSpPr/>
      </dsp:nvSpPr>
      <dsp:spPr>
        <a:xfrm>
          <a:off x="2772530" y="4934958"/>
          <a:ext cx="2248104" cy="1121465"/>
        </a:xfrm>
        <a:prstGeom prst="rect">
          <a:avLst/>
        </a:prstGeom>
        <a:solidFill>
          <a:srgbClr val="00B050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collection and trainings</a:t>
          </a:r>
          <a:endParaRPr lang="en-GB" sz="14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772530" y="4934958"/>
        <a:ext cx="2248104" cy="1121465"/>
      </dsp:txXfrm>
    </dsp:sp>
    <dsp:sp modelId="{7016A258-D857-394E-8699-478F970A605C}">
      <dsp:nvSpPr>
        <dsp:cNvPr id="0" name=""/>
        <dsp:cNvSpPr/>
      </dsp:nvSpPr>
      <dsp:spPr>
        <a:xfrm>
          <a:off x="5243713" y="4934958"/>
          <a:ext cx="2187161" cy="1110486"/>
        </a:xfrm>
        <a:prstGeom prst="rect">
          <a:avLst/>
        </a:prstGeom>
        <a:solidFill>
          <a:srgbClr val="00B050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Pilots training and guidelines on risk assessment, on-site trainings</a:t>
          </a:r>
          <a:endParaRPr lang="en-GB" sz="1400" kern="120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243713" y="4934958"/>
        <a:ext cx="2187161" cy="1110486"/>
      </dsp:txXfrm>
    </dsp:sp>
    <dsp:sp modelId="{40417BEC-7E07-764D-A1D4-02B44A80920E}">
      <dsp:nvSpPr>
        <dsp:cNvPr id="0" name=""/>
        <dsp:cNvSpPr/>
      </dsp:nvSpPr>
      <dsp:spPr>
        <a:xfrm>
          <a:off x="5790503" y="6268524"/>
          <a:ext cx="1909948" cy="501067"/>
        </a:xfrm>
        <a:prstGeom prst="rect">
          <a:avLst/>
        </a:prstGeom>
        <a:solidFill>
          <a:srgbClr val="6FE17E"/>
        </a:solidFill>
        <a:ln w="1905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UNEP-UNDP Agreement</a:t>
          </a:r>
        </a:p>
      </dsp:txBody>
      <dsp:txXfrm>
        <a:off x="5790503" y="6268524"/>
        <a:ext cx="1909948" cy="501067"/>
      </dsp:txXfrm>
    </dsp:sp>
    <dsp:sp modelId="{1BC33DF0-8784-284A-9B72-E23A6B1254C1}">
      <dsp:nvSpPr>
        <dsp:cNvPr id="0" name=""/>
        <dsp:cNvSpPr/>
      </dsp:nvSpPr>
      <dsp:spPr>
        <a:xfrm>
          <a:off x="7653953" y="4934958"/>
          <a:ext cx="1957783" cy="1111411"/>
        </a:xfrm>
        <a:prstGeom prst="rect">
          <a:avLst/>
        </a:prstGeom>
        <a:solidFill>
          <a:srgbClr val="92D050"/>
        </a:solidFill>
        <a:ln w="1905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b="0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Mapping </a:t>
          </a:r>
          <a:r>
            <a:rPr lang="it-IT" sz="1400" b="0" kern="1200" err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illegal</a:t>
          </a:r>
          <a:r>
            <a:rPr lang="it-IT" sz="1400" b="0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landfills; prioritization and remediation guidelines. </a:t>
          </a:r>
          <a:endParaRPr lang="en-GB" sz="1400" b="0" kern="1200">
            <a:solidFill>
              <a:srgbClr val="FF0000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7653953" y="4934958"/>
        <a:ext cx="1957783" cy="1111411"/>
      </dsp:txXfrm>
    </dsp:sp>
    <dsp:sp modelId="{D70212A3-BD5D-473B-B3FB-9CD3FB341FB8}">
      <dsp:nvSpPr>
        <dsp:cNvPr id="0" name=""/>
        <dsp:cNvSpPr/>
      </dsp:nvSpPr>
      <dsp:spPr>
        <a:xfrm>
          <a:off x="9834815" y="4934958"/>
          <a:ext cx="2111250" cy="1089405"/>
        </a:xfrm>
        <a:prstGeom prst="rect">
          <a:avLst/>
        </a:prstGeom>
        <a:solidFill>
          <a:srgbClr val="92D050"/>
        </a:solidFill>
        <a:ln w="1905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b="0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 enforcement and awareness, develop projects pipeline</a:t>
          </a:r>
          <a:endParaRPr lang="it-IT" sz="14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834815" y="4934958"/>
        <a:ext cx="2111250" cy="1089405"/>
      </dsp:txXfrm>
    </dsp:sp>
    <dsp:sp modelId="{256E1E60-461C-5443-9B7D-174AF0CC890C}">
      <dsp:nvSpPr>
        <dsp:cNvPr id="0" name=""/>
        <dsp:cNvSpPr/>
      </dsp:nvSpPr>
      <dsp:spPr>
        <a:xfrm>
          <a:off x="1761594" y="3953878"/>
          <a:ext cx="4222979" cy="758000"/>
        </a:xfrm>
        <a:prstGeom prst="rect">
          <a:avLst/>
        </a:prstGeom>
        <a:solidFill>
          <a:srgbClr val="00B050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en-GB" sz="1400" b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Strengthening the capacities on contaminated sites in BiH and Serbia </a:t>
          </a:r>
        </a:p>
      </dsp:txBody>
      <dsp:txXfrm>
        <a:off x="1761594" y="3953878"/>
        <a:ext cx="4222979" cy="758000"/>
      </dsp:txXfrm>
    </dsp:sp>
    <dsp:sp modelId="{049636C1-B6A8-1043-B8E8-55E279DB1161}">
      <dsp:nvSpPr>
        <dsp:cNvPr id="0" name=""/>
        <dsp:cNvSpPr/>
      </dsp:nvSpPr>
      <dsp:spPr>
        <a:xfrm>
          <a:off x="6207653" y="3953878"/>
          <a:ext cx="5085073" cy="676662"/>
        </a:xfrm>
        <a:prstGeom prst="rect">
          <a:avLst/>
        </a:prstGeom>
        <a:solidFill>
          <a:srgbClr val="92D050"/>
        </a:solidFill>
        <a:ln w="1905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it-IT" sz="1400" b="1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Enhancing enforcement capacities and public awareness  on illegal landfill</a:t>
          </a:r>
        </a:p>
      </dsp:txBody>
      <dsp:txXfrm>
        <a:off x="6207653" y="3953878"/>
        <a:ext cx="5085073" cy="676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6E5C-014E-9543-9F24-C5630404A38A}">
      <dsp:nvSpPr>
        <dsp:cNvPr id="0" name=""/>
        <dsp:cNvSpPr/>
      </dsp:nvSpPr>
      <dsp:spPr>
        <a:xfrm>
          <a:off x="1141078" y="651"/>
          <a:ext cx="2419454" cy="2419454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51" tIns="25400" rIns="133151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1.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Coordination </a:t>
          </a:r>
          <a:r>
            <a:rPr lang="en-GB" sz="2000" b="1" kern="1200" dirty="0" err="1">
              <a:solidFill>
                <a:schemeClr val="bg1"/>
              </a:solidFill>
            </a:rPr>
            <a:t>strengthe</a:t>
          </a:r>
          <a:r>
            <a:rPr lang="en-GB" sz="2000" b="1" kern="1200" dirty="0">
              <a:solidFill>
                <a:schemeClr val="bg1"/>
              </a:solidFill>
            </a:rPr>
            <a:t> networks</a:t>
          </a:r>
          <a:endParaRPr lang="en-AT" sz="2000" b="1" kern="1200" dirty="0">
            <a:solidFill>
              <a:schemeClr val="bg1"/>
            </a:solidFill>
          </a:endParaRPr>
        </a:p>
      </dsp:txBody>
      <dsp:txXfrm>
        <a:off x="1495399" y="354972"/>
        <a:ext cx="1710812" cy="1710812"/>
      </dsp:txXfrm>
    </dsp:sp>
    <dsp:sp modelId="{890FA176-9CE3-1E49-985E-9E247CB1960E}">
      <dsp:nvSpPr>
        <dsp:cNvPr id="0" name=""/>
        <dsp:cNvSpPr/>
      </dsp:nvSpPr>
      <dsp:spPr>
        <a:xfrm>
          <a:off x="5517945" y="0"/>
          <a:ext cx="2419454" cy="2419454"/>
        </a:xfrm>
        <a:prstGeom prst="ellipse">
          <a:avLst/>
        </a:prstGeom>
        <a:solidFill>
          <a:srgbClr val="80BCF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51" tIns="25400" rIns="133151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>
              <a:solidFill>
                <a:schemeClr val="bg1"/>
              </a:solidFill>
            </a:rPr>
            <a:t>3. Pilot sites preliminary characterization </a:t>
          </a:r>
          <a:endParaRPr lang="en-GB" sz="2000" b="1" kern="1200" dirty="0">
            <a:solidFill>
              <a:schemeClr val="bg1"/>
            </a:solidFill>
          </a:endParaRPr>
        </a:p>
      </dsp:txBody>
      <dsp:txXfrm>
        <a:off x="5872266" y="354321"/>
        <a:ext cx="1710812" cy="1710812"/>
      </dsp:txXfrm>
    </dsp:sp>
    <dsp:sp modelId="{CDF53868-4EFF-B044-92EC-95AFF8E1903D}">
      <dsp:nvSpPr>
        <dsp:cNvPr id="0" name=""/>
        <dsp:cNvSpPr/>
      </dsp:nvSpPr>
      <dsp:spPr>
        <a:xfrm>
          <a:off x="3275497" y="0"/>
          <a:ext cx="2419454" cy="2419454"/>
        </a:xfrm>
        <a:prstGeom prst="ellipse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51" tIns="25400" rIns="133151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2.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Strengthen capacities </a:t>
          </a:r>
        </a:p>
      </dsp:txBody>
      <dsp:txXfrm>
        <a:off x="3629818" y="354321"/>
        <a:ext cx="1710812" cy="17108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D6E5C-014E-9543-9F24-C5630404A38A}">
      <dsp:nvSpPr>
        <dsp:cNvPr id="0" name=""/>
        <dsp:cNvSpPr/>
      </dsp:nvSpPr>
      <dsp:spPr>
        <a:xfrm>
          <a:off x="2253" y="191149"/>
          <a:ext cx="2261140" cy="2261140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4438" tIns="22860" rIns="12443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1. Mapping non-compliant and illegal landfills</a:t>
          </a:r>
          <a:endParaRPr lang="en-AT" sz="1800" b="1" kern="1200" dirty="0">
            <a:solidFill>
              <a:schemeClr val="bg1"/>
            </a:solidFill>
          </a:endParaRPr>
        </a:p>
      </dsp:txBody>
      <dsp:txXfrm>
        <a:off x="333389" y="522285"/>
        <a:ext cx="1598868" cy="1598868"/>
      </dsp:txXfrm>
    </dsp:sp>
    <dsp:sp modelId="{622FF4FF-CFB5-164A-99F7-CF22D06098C2}">
      <dsp:nvSpPr>
        <dsp:cNvPr id="0" name=""/>
        <dsp:cNvSpPr/>
      </dsp:nvSpPr>
      <dsp:spPr>
        <a:xfrm>
          <a:off x="1811166" y="191149"/>
          <a:ext cx="2261140" cy="2261140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4438" tIns="22860" rIns="12443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chemeClr val="bg1"/>
              </a:solidFill>
            </a:rPr>
            <a:t>2. Capacity building</a:t>
          </a:r>
          <a:endParaRPr lang="en-GB" sz="1800" b="1" kern="1200" dirty="0">
            <a:solidFill>
              <a:schemeClr val="bg1"/>
            </a:solidFill>
          </a:endParaRPr>
        </a:p>
      </dsp:txBody>
      <dsp:txXfrm>
        <a:off x="2142302" y="522285"/>
        <a:ext cx="1598868" cy="1598868"/>
      </dsp:txXfrm>
    </dsp:sp>
    <dsp:sp modelId="{890FA176-9CE3-1E49-985E-9E247CB1960E}">
      <dsp:nvSpPr>
        <dsp:cNvPr id="0" name=""/>
        <dsp:cNvSpPr/>
      </dsp:nvSpPr>
      <dsp:spPr>
        <a:xfrm>
          <a:off x="5431245" y="156078"/>
          <a:ext cx="2261140" cy="2261140"/>
        </a:xfrm>
        <a:prstGeom prst="ellipse">
          <a:avLst/>
        </a:prstGeom>
        <a:solidFill>
          <a:srgbClr val="71A6DB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4438" tIns="22860" rIns="12443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4. Public awareness and stakeholder engagement</a:t>
          </a:r>
        </a:p>
      </dsp:txBody>
      <dsp:txXfrm>
        <a:off x="5762381" y="487214"/>
        <a:ext cx="1598868" cy="1598868"/>
      </dsp:txXfrm>
    </dsp:sp>
    <dsp:sp modelId="{CDF53868-4EFF-B044-92EC-95AFF8E1903D}">
      <dsp:nvSpPr>
        <dsp:cNvPr id="0" name=""/>
        <dsp:cNvSpPr/>
      </dsp:nvSpPr>
      <dsp:spPr>
        <a:xfrm>
          <a:off x="3632854" y="156078"/>
          <a:ext cx="2261140" cy="2261140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4438" tIns="22860" rIns="12443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</a:rPr>
            <a:t>3.Strengthen enforcement capacity</a:t>
          </a:r>
        </a:p>
      </dsp:txBody>
      <dsp:txXfrm>
        <a:off x="3963990" y="487214"/>
        <a:ext cx="1598868" cy="15988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C936B-791A-DF46-9227-DB2C1550961B}">
      <dsp:nvSpPr>
        <dsp:cNvPr id="0" name=""/>
        <dsp:cNvSpPr/>
      </dsp:nvSpPr>
      <dsp:spPr>
        <a:xfrm>
          <a:off x="1626656" y="41678"/>
          <a:ext cx="2000588" cy="2000588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Science</a:t>
          </a:r>
          <a:endParaRPr lang="en-GB" sz="2400" b="1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893401" y="391781"/>
        <a:ext cx="1467098" cy="900264"/>
      </dsp:txXfrm>
    </dsp:sp>
    <dsp:sp modelId="{3EFF5B15-35FE-4845-A298-6858643FB118}">
      <dsp:nvSpPr>
        <dsp:cNvPr id="0" name=""/>
        <dsp:cNvSpPr/>
      </dsp:nvSpPr>
      <dsp:spPr>
        <a:xfrm>
          <a:off x="2744591" y="958768"/>
          <a:ext cx="2000588" cy="2000588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Policy</a:t>
          </a:r>
          <a:endParaRPr lang="en-GB" sz="2400" b="1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356438" y="1475587"/>
        <a:ext cx="1200353" cy="1100323"/>
      </dsp:txXfrm>
    </dsp:sp>
    <dsp:sp modelId="{BFACCE5C-8058-E04E-AE91-4B5414FD393E}">
      <dsp:nvSpPr>
        <dsp:cNvPr id="0" name=""/>
        <dsp:cNvSpPr/>
      </dsp:nvSpPr>
      <dsp:spPr>
        <a:xfrm>
          <a:off x="904777" y="1292046"/>
          <a:ext cx="2000588" cy="2000588"/>
        </a:xfrm>
        <a:prstGeom prst="ellipse">
          <a:avLst/>
        </a:prstGeom>
        <a:solidFill>
          <a:srgbClr val="80BC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Practice</a:t>
          </a:r>
          <a:endParaRPr lang="en-GB" sz="2400" b="1" kern="1200" dirty="0">
            <a:solidFill>
              <a:schemeClr val="bg1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093166" y="1808865"/>
        <a:ext cx="1200353" cy="11003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1F02E-8030-1E49-89A0-5DB4E0202DE7}">
      <dsp:nvSpPr>
        <dsp:cNvPr id="0" name=""/>
        <dsp:cNvSpPr/>
      </dsp:nvSpPr>
      <dsp:spPr>
        <a:xfrm>
          <a:off x="1077736" y="1162088"/>
          <a:ext cx="3938471" cy="1367779"/>
        </a:xfrm>
        <a:prstGeom prst="ellipse">
          <a:avLst/>
        </a:prstGeom>
        <a:solidFill>
          <a:schemeClr val="accent1">
            <a:tint val="50000"/>
            <a:alpha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53F5B-DC27-4743-84A1-CB4F5C48EE35}">
      <dsp:nvSpPr>
        <dsp:cNvPr id="0" name=""/>
        <dsp:cNvSpPr/>
      </dsp:nvSpPr>
      <dsp:spPr>
        <a:xfrm>
          <a:off x="2671443" y="4511315"/>
          <a:ext cx="763269" cy="488492"/>
        </a:xfrm>
        <a:prstGeom prst="down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4BC36-B6D4-3044-BE24-8F8D2877F791}">
      <dsp:nvSpPr>
        <dsp:cNvPr id="0" name=""/>
        <dsp:cNvSpPr/>
      </dsp:nvSpPr>
      <dsp:spPr>
        <a:xfrm>
          <a:off x="1158069" y="5384206"/>
          <a:ext cx="4030063" cy="1007515"/>
        </a:xfrm>
        <a:prstGeom prst="flowChartMagneticDisk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rgbClr val="00B0F0"/>
              </a:solidFill>
              <a:latin typeface="Aharoni" panose="02010803020104030203" pitchFamily="2" charset="-79"/>
              <a:ea typeface="Roboto" panose="02000000000000000000" pitchFamily="2" charset="0"/>
              <a:cs typeface="Aharoni" panose="02010803020104030203" pitchFamily="2" charset="-79"/>
            </a:rPr>
            <a:t>Project hub</a:t>
          </a:r>
        </a:p>
      </dsp:txBody>
      <dsp:txXfrm>
        <a:off x="1158069" y="5720044"/>
        <a:ext cx="4030063" cy="503758"/>
      </dsp:txXfrm>
    </dsp:sp>
    <dsp:sp modelId="{4B4904E9-EFB1-0F4C-8C32-75ACB38BC26D}">
      <dsp:nvSpPr>
        <dsp:cNvPr id="0" name=""/>
        <dsp:cNvSpPr/>
      </dsp:nvSpPr>
      <dsp:spPr>
        <a:xfrm>
          <a:off x="2509630" y="2635504"/>
          <a:ext cx="1373885" cy="1373885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Projects implementation</a:t>
          </a:r>
        </a:p>
      </dsp:txBody>
      <dsp:txXfrm>
        <a:off x="2710831" y="2836705"/>
        <a:ext cx="971483" cy="971483"/>
      </dsp:txXfrm>
    </dsp:sp>
    <dsp:sp modelId="{3E22C459-3866-4A4B-A20F-216B8A18A94B}">
      <dsp:nvSpPr>
        <dsp:cNvPr id="0" name=""/>
        <dsp:cNvSpPr/>
      </dsp:nvSpPr>
      <dsp:spPr>
        <a:xfrm>
          <a:off x="1526539" y="1604785"/>
          <a:ext cx="1373885" cy="1373885"/>
        </a:xfrm>
        <a:prstGeom prst="ellipse">
          <a:avLst/>
        </a:prstGeom>
        <a:solidFill>
          <a:srgbClr val="71A6D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Surveys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/>
            <a:t>Studies</a:t>
          </a:r>
          <a:endParaRPr lang="en-GB" sz="1800" b="1" kern="1200"/>
        </a:p>
      </dsp:txBody>
      <dsp:txXfrm>
        <a:off x="1727740" y="1805986"/>
        <a:ext cx="971483" cy="971483"/>
      </dsp:txXfrm>
    </dsp:sp>
    <dsp:sp modelId="{565D4AC9-5BDB-3A44-BA01-DC9321284746}">
      <dsp:nvSpPr>
        <dsp:cNvPr id="0" name=""/>
        <dsp:cNvSpPr/>
      </dsp:nvSpPr>
      <dsp:spPr>
        <a:xfrm>
          <a:off x="2930955" y="1272610"/>
          <a:ext cx="1373885" cy="1373885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Consultation</a:t>
          </a:r>
        </a:p>
      </dsp:txBody>
      <dsp:txXfrm>
        <a:off x="3132156" y="1473811"/>
        <a:ext cx="971483" cy="971483"/>
      </dsp:txXfrm>
    </dsp:sp>
    <dsp:sp modelId="{0B2EA3FE-75C2-A145-A327-858D07B47A7B}">
      <dsp:nvSpPr>
        <dsp:cNvPr id="0" name=""/>
        <dsp:cNvSpPr/>
      </dsp:nvSpPr>
      <dsp:spPr>
        <a:xfrm>
          <a:off x="915923" y="994169"/>
          <a:ext cx="4274309" cy="3419447"/>
        </a:xfrm>
        <a:prstGeom prst="funnel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01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E1D71-6542-DB3F-42EE-470F801B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48F296-F9D8-6B51-BBA4-0F90EDCF3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0513A-3519-4B20-2405-7C6E83AB5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/>
              <a:t>UPDATED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3BD53-898D-5794-755A-A0CD0CD26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9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UNDP complement the pilot sites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</a:t>
            </a:r>
            <a:r>
              <a:rPr lang="en-AT" dirty="0"/>
              <a:t>dentification and work on pilot sites essential for the capacity building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Capacity building is shaped around thepilots, which are addressing soil pollutants (old and new / emerging pollutants) interactions with other environmental media, policy gaps, EU accession exercise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54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FBA0D-5A17-3D58-1126-D408EDD8C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DBC3D-105F-489D-2715-6767F201A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4D594-F905-D8D7-D85C-DBA43A7B3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dirty="0"/>
              <a:t>UPDATED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CB436-6ADA-006C-8DD9-8E06BE5CE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264C1-D53C-44E8-9170-7A2CEEAF03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92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Soil pollution is complex and multidisciplinary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Involves environment, health, agriculture, waste,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Fragmented responsibilities gaps in coordination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Limited data, uneven capacities across countries</a:t>
            </a:r>
          </a:p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88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E5F75-8CA3-5C39-90E4-C623C6B25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4AD0D-8420-AD68-082A-BF040573C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8E4E21-8548-A33F-7EC9-5170DB3FE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 identification of priority risks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 coherent and coordinated responses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Strengthened institutional capacities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Faster uptake of good practices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 evidence-based decision making</a:t>
            </a:r>
          </a:p>
          <a:p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B0234-C759-480D-382C-B17E16D68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61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26B78-950D-0B45-B694-D406D7D4BE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04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78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BE7E5-7323-D5D7-C31B-C364F56BD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358AE-A37C-F0FF-E443-AF36CDDBC2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E1E69-1862-F2DF-C54F-E5461E68C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DB810-3746-447E-BF60-85AA8E4DA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A1732-F2AC-844E-A836-A1DAB0A78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466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1A3F-81EB-05A8-4C3C-E09B2A33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8621F-E228-7285-89F7-581D43FD7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BAB69-2F3A-DF6E-2E99-E786E4FE1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3F0E0-43D5-0382-9FF4-7AEE7E30F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044C0-1337-2D29-62F8-3BFDE81C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22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52F9A-DC46-0463-8EC3-6242FE53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D3890-5D44-62E8-514D-5FDA26F33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07FBA-BE68-BF50-EFDA-2023F4247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21F2E-088D-A933-6FFD-B91EA01D2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841CB-28DB-5BB8-AF6D-327B97A8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8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AAA0A-4DB5-47C6-8607-821463D4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42C8F-8F2E-189D-3660-F4C680F7B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7AF89-2E01-8F25-3C86-AEE4C0B63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AC886-0C66-E7A8-978D-7260A8FC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7FCA2-945C-1F6D-93A8-22DE4179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7157B-D20C-21F4-9947-3E42922D1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0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9446-8846-42E7-A481-3CF4AB9FD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95D9C-497D-73CF-0FB7-80D769FAF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87AE6-DB9C-9E20-D2CD-37FBBC4FE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538C8-01E7-362E-F148-3D7FE413F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52A44B-ED2A-D347-9823-D39345CD6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25260-8EA1-1D8D-2F71-83AE912D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6D3FFB-C30A-4839-91F7-3E0AD555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7FABF6-B6AF-D92C-2D3D-DEEA538B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9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120AE-C1AA-86CD-C6DE-4FFBF593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C94A46-0CCD-825F-DCD3-03E663730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00223-CBAB-2310-820A-8CC64F338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FB815-1C43-D3B8-C083-F9B475FD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9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7A0721-689F-52A0-2418-4F9479FAC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9C557B-A8BF-E388-E710-A312EF1A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C7048-CCEB-EC60-2A2C-CDD834274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0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721BC-C823-6B9B-B5AC-A5B90E347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27B5-7172-B539-7FFB-5F80D79A5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D9E84-398E-745F-E63B-F01DA18CD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AC8A47-29AF-8086-E4B4-2617FED9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3E1C2-0D07-3F3D-D12F-6BEB0ED91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D506F-5BE0-283A-36B8-7B01CE7E2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3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189E-8A2E-A08C-8C67-390BC9D3F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512FB-CDC1-DF3B-9C30-F5BB04F7B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A5651-6A22-96D5-6578-36F3085DC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BCEFE8-2914-EB74-EDB9-48B5C8CB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95670-7A1B-BCF8-EE30-79842E417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1F75F-9AFC-DD3A-9873-6B691F5EA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6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422D-7D3D-7AE8-3452-4F3592226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918FA-56AF-7BC8-BFAF-87FCD6264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8942E-4769-6EA6-5657-686882766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FD5FF-A381-C3BD-6574-A0B924BF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E86B9-C3A6-8D0B-0B4B-B9A72C16E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1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F5F70-729C-3EF1-A7CF-345B949D3E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7D6D0-37EA-6BB2-FAE5-AAA3FD023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75FFD-0DD7-0928-4295-0C5A81B31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C01D7-9B47-13F5-0918-E7078523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A75C1-58B7-94C1-9A65-02DA0FCD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4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C15B64-D4E7-6401-1396-9649DABA3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F586A-B54E-363D-9EA8-01FBEA5B3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BF40E-E311-C12A-4BE0-866427DAC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EB10E-9313-9E83-FB4C-2CAB6EFA5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2308E-6DFE-80B1-1183-9DCF55E94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2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2.xml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3.xml"/><Relationship Id="rId5" Type="http://schemas.openxmlformats.org/officeDocument/2006/relationships/image" Target="../media/image3.png"/><Relationship Id="rId10" Type="http://schemas.openxmlformats.org/officeDocument/2006/relationships/diagramQuickStyle" Target="../diagrams/quickStyle3.xml"/><Relationship Id="rId4" Type="http://schemas.microsoft.com/office/2007/relationships/hdphoto" Target="../media/hdphoto1.wdp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4.xml"/><Relationship Id="rId4" Type="http://schemas.microsoft.com/office/2007/relationships/hdphoto" Target="../media/hdphoto2.wdp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diagramQuickStyle" Target="../diagrams/quickStyle5.xml"/><Relationship Id="rId1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diagramLayout" Target="../diagrams/layout5.xml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5.png"/><Relationship Id="rId20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diagramData" Target="../diagrams/data5.xml"/><Relationship Id="rId5" Type="http://schemas.openxmlformats.org/officeDocument/2006/relationships/image" Target="../media/image12.png"/><Relationship Id="rId15" Type="http://schemas.microsoft.com/office/2007/relationships/diagramDrawing" Target="../diagrams/drawing5.xml"/><Relationship Id="rId10" Type="http://schemas.microsoft.com/office/2007/relationships/hdphoto" Target="../media/hdphoto6.wdp"/><Relationship Id="rId19" Type="http://schemas.openxmlformats.org/officeDocument/2006/relationships/image" Target="../media/image17.png"/><Relationship Id="rId4" Type="http://schemas.microsoft.com/office/2007/relationships/hdphoto" Target="../media/hdphoto3.wdp"/><Relationship Id="rId9" Type="http://schemas.openxmlformats.org/officeDocument/2006/relationships/image" Target="../media/image14.png"/><Relationship Id="rId14" Type="http://schemas.openxmlformats.org/officeDocument/2006/relationships/diagramColors" Target="../diagrams/colors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s://www.unep.org/beatpollu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09A6B2-A937-9B4D-A91B-21EDFEAE8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709485"/>
              </p:ext>
            </p:extLst>
          </p:nvPr>
        </p:nvGraphicFramePr>
        <p:xfrm>
          <a:off x="0" y="0"/>
          <a:ext cx="12192000" cy="7010399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</a:tblGrid>
              <a:tr h="5052792"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r>
                        <a:rPr lang="en-US" sz="2800" b="1" i="0" u="none" strike="noStrike" baseline="0" noProof="0" dirty="0">
                          <a:solidFill>
                            <a:srgbClr val="FFFFFF"/>
                          </a:solidFill>
                          <a:latin typeface="Roboto"/>
                        </a:rPr>
                        <a:t>UNEP South-East Europe Platform to beat Pollution (SEEPP), Western Balkans Regional Soil Pollution Conference – </a:t>
                      </a:r>
                      <a:r>
                        <a:rPr lang="it-IT" sz="2800" b="1" i="0" u="none" strike="noStrike" kern="1200" baseline="0" dirty="0" err="1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Connecting</a:t>
                      </a:r>
                      <a:r>
                        <a:rPr lang="it-IT" sz="2800" b="1" i="0" u="none" strike="noStrike" kern="1200" baseline="0" dirty="0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 expertise to </a:t>
                      </a:r>
                      <a:r>
                        <a:rPr lang="it-IT" sz="2800" b="1" i="0" u="none" strike="noStrike" kern="1200" baseline="0" dirty="0" err="1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address</a:t>
                      </a:r>
                      <a:r>
                        <a:rPr lang="it-IT" sz="2800" b="1" i="0" u="none" strike="noStrike" kern="1200" baseline="0" dirty="0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2800" b="1" i="0" u="none" strike="noStrike" kern="1200" baseline="0" dirty="0" err="1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complex</a:t>
                      </a:r>
                      <a:r>
                        <a:rPr lang="it-IT" sz="2800" b="1" i="0" u="none" strike="noStrike" kern="1200" baseline="0" dirty="0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 challenges</a:t>
                      </a:r>
                      <a:endParaRPr lang="en-US" sz="2800" b="1" i="0" u="none" strike="noStrike" kern="1200" baseline="0" noProof="0" dirty="0">
                        <a:solidFill>
                          <a:srgbClr val="FFFFFF"/>
                        </a:solidFill>
                        <a:latin typeface="Roboto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957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Elena Stefanoni, Environmental Governance Expert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Roboto"/>
                        <a:ea typeface="Roboto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Roboto"/>
                        <a:ea typeface="Roboto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Vienna, 26.03.2026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CDA326B-DC27-5640-A0EB-E5E414589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308" y="373979"/>
            <a:ext cx="1587910" cy="11582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41F355-E3DB-F92E-8A91-F6F9401A7334}"/>
              </a:ext>
            </a:extLst>
          </p:cNvPr>
          <p:cNvSpPr txBox="1"/>
          <p:nvPr/>
        </p:nvSpPr>
        <p:spPr>
          <a:xfrm>
            <a:off x="579782" y="491434"/>
            <a:ext cx="84614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lvl="0" indent="0" algn="just">
              <a:buNone/>
            </a:pPr>
            <a:endParaRPr lang="en-US" sz="2400" b="1" i="0" u="none" strike="noStrike" baseline="0" noProof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3C30C-C4C9-BBE7-B280-FA67BF7411B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40000"/>
            <a:alphaModFix amt="85000"/>
          </a:blip>
          <a:srcRect/>
          <a:stretch>
            <a:fillRect/>
          </a:stretch>
        </p:blipFill>
        <p:spPr>
          <a:xfrm>
            <a:off x="0" y="0"/>
            <a:ext cx="8254652" cy="195942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53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9868C-0497-A36F-D572-14991E3C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A1FD517-3492-63C6-B858-DA914CF97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-1854202" y="1854201"/>
            <a:ext cx="4758269" cy="1049867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AT" sz="2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SEEPP and UNEP Programme of Work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8E70AF-6B43-0C64-9BAF-E92470BF6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2644302"/>
              </p:ext>
            </p:extLst>
          </p:nvPr>
        </p:nvGraphicFramePr>
        <p:xfrm>
          <a:off x="-228" y="0"/>
          <a:ext cx="12192228" cy="6774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561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0C3D-DAC1-4B5B-833A-D1B8EB0A2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64065"/>
          </a:xfr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Strengthening the capacity in the management of Contaminated Sites in BiH and Serbia to reduce pollution into the environment </a:t>
            </a:r>
            <a:r>
              <a:rPr lang="en-US" sz="24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(2023 - 2026)</a:t>
            </a:r>
          </a:p>
        </p:txBody>
      </p:sp>
      <p:pic>
        <p:nvPicPr>
          <p:cNvPr id="13" name="Picture 1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6763" y="6155696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FD53B54E-8C86-50D6-7F18-7F027A768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56" y="6223460"/>
            <a:ext cx="717110" cy="598077"/>
          </a:xfrm>
          <a:prstGeom prst="rect">
            <a:avLst/>
          </a:prstGeom>
        </p:spPr>
      </p:pic>
      <p:pic>
        <p:nvPicPr>
          <p:cNvPr id="8" name="Immagine 31" descr="Immagine 31">
            <a:extLst>
              <a:ext uri="{FF2B5EF4-FFF2-40B4-BE49-F238E27FC236}">
                <a16:creationId xmlns:a16="http://schemas.microsoft.com/office/drawing/2014/main" id="{8F0B5C8C-40EF-6F95-965F-DFC099FA5B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1801"/>
          <a:stretch>
            <a:fillRect/>
          </a:stretch>
        </p:blipFill>
        <p:spPr>
          <a:xfrm>
            <a:off x="5822574" y="6155697"/>
            <a:ext cx="717110" cy="63045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6AF6F91-AFA7-0C27-061A-51FD7A8BF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87754"/>
              </p:ext>
            </p:extLst>
          </p:nvPr>
        </p:nvGraphicFramePr>
        <p:xfrm>
          <a:off x="3498575" y="2785136"/>
          <a:ext cx="8572740" cy="242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7" name="Horizontal Scroll 16">
            <a:extLst>
              <a:ext uri="{FF2B5EF4-FFF2-40B4-BE49-F238E27FC236}">
                <a16:creationId xmlns:a16="http://schemas.microsoft.com/office/drawing/2014/main" id="{D13EED87-EC5E-4209-F3F9-E7146DA20490}"/>
              </a:ext>
            </a:extLst>
          </p:cNvPr>
          <p:cNvSpPr/>
          <p:nvPr/>
        </p:nvSpPr>
        <p:spPr>
          <a:xfrm>
            <a:off x="-41454" y="5424831"/>
            <a:ext cx="8894677" cy="630450"/>
          </a:xfrm>
          <a:prstGeom prst="horizontalScroll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:</a:t>
            </a:r>
          </a:p>
          <a:p>
            <a:pPr algn="ctr"/>
            <a:endParaRPr lang="en-GB" dirty="0"/>
          </a:p>
          <a:p>
            <a:pPr algn="ctr"/>
            <a:r>
              <a:rPr lang="en-GB" b="1" dirty="0"/>
              <a:t>Background: GEF on soil contamination in Serbia, Co-funded by Italy, SEEPP – Phase I</a:t>
            </a:r>
          </a:p>
          <a:p>
            <a:pPr algn="ctr"/>
            <a:endParaRPr lang="en-GB" dirty="0"/>
          </a:p>
          <a:p>
            <a:pPr algn="ctr"/>
            <a:endParaRPr lang="en-AT" dirty="0"/>
          </a:p>
        </p:txBody>
      </p: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0F77A641-4935-3CFA-ABE0-0193849BC97C}"/>
              </a:ext>
            </a:extLst>
          </p:cNvPr>
          <p:cNvSpPr/>
          <p:nvPr/>
        </p:nvSpPr>
        <p:spPr>
          <a:xfrm>
            <a:off x="3937546" y="764065"/>
            <a:ext cx="8214930" cy="1728931"/>
          </a:xfrm>
          <a:prstGeom prst="foldedCorner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220"/>
              </a:lnSpc>
            </a:pPr>
            <a:endParaRPr lang="en-GB" sz="16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Funded by Italy and UNDP</a:t>
            </a:r>
            <a:endParaRPr lang="en-GB" sz="2000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Budget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EUR 300,000 (IT) + USD 100,000 (UNDP)</a:t>
            </a: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Target Countries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BiH and Serbia</a:t>
            </a:r>
            <a:endParaRPr lang="en-GB" sz="20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Objective: 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Reduce pollution, strengthening institutional capacities, improve human health and environment</a:t>
            </a:r>
          </a:p>
        </p:txBody>
      </p:sp>
      <p:pic>
        <p:nvPicPr>
          <p:cNvPr id="23" name="Picture 2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8DCEA38-E1CB-AFB9-0C7C-A195CBD5FA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7" y="764065"/>
            <a:ext cx="3834686" cy="274859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B3F7D72-4B72-0E74-27F0-1B9CAF1FC8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6" y="3429001"/>
            <a:ext cx="4031589" cy="21505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08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DAA2-C1DA-6E90-DD0A-58C355FC4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>
            <a:extLst>
              <a:ext uri="{FF2B5EF4-FFF2-40B4-BE49-F238E27FC236}">
                <a16:creationId xmlns:a16="http://schemas.microsoft.com/office/drawing/2014/main" id="{F2A987D8-175D-54FF-3982-8659D34E606C}"/>
              </a:ext>
            </a:extLst>
          </p:cNvPr>
          <p:cNvSpPr txBox="1"/>
          <p:nvPr/>
        </p:nvSpPr>
        <p:spPr>
          <a:xfrm>
            <a:off x="0" y="4257798"/>
            <a:ext cx="4814596" cy="187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lnSpc>
                <a:spcPct val="120000"/>
              </a:lnSpc>
              <a:defRPr sz="1000">
                <a:solidFill>
                  <a:srgbClr val="FF667E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n-GB" sz="11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Picture: Branislava Matic</a:t>
            </a:r>
            <a:endParaRPr lang="en-US" sz="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 descr="A large truck loading garbage into a dumpster&#10;&#10;Description automatically generated">
            <a:extLst>
              <a:ext uri="{FF2B5EF4-FFF2-40B4-BE49-F238E27FC236}">
                <a16:creationId xmlns:a16="http://schemas.microsoft.com/office/drawing/2014/main" id="{781125E6-1EB1-2AC3-306D-A4DB13D5A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433"/>
            <a:ext cx="5367130" cy="325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DA1E23-766D-B809-CBEE-D6EF6D0F3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19462"/>
          </a:xfr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Enhancing enforcement capacities and public awareness to improve the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management of Contaminated Sites from Non-Compliant and Illegal Landfills in the Western Balkans 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(2024 - 2026)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AE388E3-A32D-DC9F-1E09-2489171BA55A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6763" y="6155696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7F1CE5AD-5637-F49B-0832-9957A88EA7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656" y="6223460"/>
            <a:ext cx="717110" cy="598077"/>
          </a:xfrm>
          <a:prstGeom prst="rect">
            <a:avLst/>
          </a:prstGeom>
        </p:spPr>
      </p:pic>
      <p:pic>
        <p:nvPicPr>
          <p:cNvPr id="8" name="Immagine 31" descr="Immagine 31">
            <a:extLst>
              <a:ext uri="{FF2B5EF4-FFF2-40B4-BE49-F238E27FC236}">
                <a16:creationId xmlns:a16="http://schemas.microsoft.com/office/drawing/2014/main" id="{E28F9CFA-213D-6AD5-1E8A-FE6ACF458B1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1801"/>
          <a:stretch>
            <a:fillRect/>
          </a:stretch>
        </p:blipFill>
        <p:spPr>
          <a:xfrm>
            <a:off x="5822574" y="6155697"/>
            <a:ext cx="717110" cy="63045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EAFA25D-4BF6-C561-4D75-A9EBB9397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9546824"/>
              </p:ext>
            </p:extLst>
          </p:nvPr>
        </p:nvGraphicFramePr>
        <p:xfrm>
          <a:off x="4353340" y="3480129"/>
          <a:ext cx="7692386" cy="264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7" name="Horizontal Scroll 16">
            <a:extLst>
              <a:ext uri="{FF2B5EF4-FFF2-40B4-BE49-F238E27FC236}">
                <a16:creationId xmlns:a16="http://schemas.microsoft.com/office/drawing/2014/main" id="{9D65887A-8FF8-AAC6-D616-82F6B642EEEA}"/>
              </a:ext>
            </a:extLst>
          </p:cNvPr>
          <p:cNvSpPr/>
          <p:nvPr/>
        </p:nvSpPr>
        <p:spPr>
          <a:xfrm>
            <a:off x="0" y="4982663"/>
            <a:ext cx="3558262" cy="380404"/>
          </a:xfrm>
          <a:prstGeom prst="horizontalScroll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:</a:t>
            </a:r>
          </a:p>
          <a:p>
            <a:pPr algn="ctr"/>
            <a:r>
              <a:rPr lang="en-GB" b="1" dirty="0"/>
              <a:t>Background: SEEPP+GEF</a:t>
            </a:r>
            <a:endParaRPr lang="en-GB" dirty="0"/>
          </a:p>
          <a:p>
            <a:pPr algn="ctr"/>
            <a:endParaRPr lang="en-AT" dirty="0"/>
          </a:p>
        </p:txBody>
      </p:sp>
      <p:sp>
        <p:nvSpPr>
          <p:cNvPr id="22" name="Folded Corner 21">
            <a:extLst>
              <a:ext uri="{FF2B5EF4-FFF2-40B4-BE49-F238E27FC236}">
                <a16:creationId xmlns:a16="http://schemas.microsoft.com/office/drawing/2014/main" id="{2DD92AFE-8A1A-F8C8-ED40-24B67BBED36E}"/>
              </a:ext>
            </a:extLst>
          </p:cNvPr>
          <p:cNvSpPr/>
          <p:nvPr/>
        </p:nvSpPr>
        <p:spPr>
          <a:xfrm>
            <a:off x="5367130" y="1038801"/>
            <a:ext cx="6823972" cy="2339071"/>
          </a:xfrm>
          <a:prstGeom prst="foldedCorner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220"/>
              </a:lnSpc>
            </a:pPr>
            <a:endParaRPr lang="en-GB" sz="18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 of funds: 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Italy</a:t>
            </a: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Budget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EUR 400,000</a:t>
            </a:r>
          </a:p>
          <a:p>
            <a:pPr marL="285750" indent="-285750" algn="just">
              <a:lnSpc>
                <a:spcPts val="222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Target Countries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BiH and Serbia</a:t>
            </a:r>
            <a:endParaRPr lang="en-GB" sz="20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Objective: </a:t>
            </a:r>
            <a:r>
              <a:rPr lang="en-GB" sz="20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Improve capacities, Strengthen enforcement mechanisms, Increase public awareness</a:t>
            </a:r>
            <a:endParaRPr lang="en-GB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2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iremen in a huddle">
            <a:extLst>
              <a:ext uri="{FF2B5EF4-FFF2-40B4-BE49-F238E27FC236}">
                <a16:creationId xmlns:a16="http://schemas.microsoft.com/office/drawing/2014/main" id="{D33CA00F-77FB-1442-A8D2-9C64C3702A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0" y="36463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21BA19-FF09-60EB-2EAC-5AE996CD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8116" y="303036"/>
            <a:ext cx="5374589" cy="1388039"/>
          </a:xfrm>
        </p:spPr>
        <p:txBody>
          <a:bodyPr>
            <a:normAutofit/>
          </a:bodyPr>
          <a:lstStyle/>
          <a:p>
            <a:pPr algn="ctr"/>
            <a:r>
              <a:rPr lang="en-AT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SEEPP </a:t>
            </a:r>
            <a:r>
              <a:rPr lang="en-GB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A CONNECTING MECHANISM</a:t>
            </a:r>
            <a:endParaRPr lang="en-AT" sz="32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B3A606F-967F-D5DB-3E13-30401724B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75" y="2075478"/>
            <a:ext cx="5374589" cy="2857235"/>
          </a:xfrm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SEEPP Platform &amp; Network</a:t>
            </a:r>
          </a:p>
          <a:p>
            <a:pPr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Connects experts, Institutions, countries across the Western Balkans</a:t>
            </a:r>
          </a:p>
          <a:p>
            <a:pPr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Facilitate knowledge exchange and collaboration</a:t>
            </a:r>
          </a:p>
          <a:p>
            <a:pPr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Links science </a:t>
            </a:r>
            <a:r>
              <a:rPr lang="en-US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→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practice </a:t>
            </a:r>
            <a:r>
              <a:rPr lang="en-US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→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policy</a:t>
            </a:r>
          </a:p>
        </p:txBody>
      </p:sp>
      <p:pic>
        <p:nvPicPr>
          <p:cNvPr id="3" name="Picture 2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45B01ECC-77DE-CF2A-EF31-9E6197FBA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656" y="6223460"/>
            <a:ext cx="717110" cy="5980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04650E-EC46-D72A-362D-34175FE60475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166763" y="6155696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31" descr="Immagine 31">
            <a:extLst>
              <a:ext uri="{FF2B5EF4-FFF2-40B4-BE49-F238E27FC236}">
                <a16:creationId xmlns:a16="http://schemas.microsoft.com/office/drawing/2014/main" id="{5E522AB2-8877-594E-29FC-FD0D4C4878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1801"/>
          <a:stretch>
            <a:fillRect/>
          </a:stretch>
        </p:blipFill>
        <p:spPr>
          <a:xfrm>
            <a:off x="5893892" y="6211685"/>
            <a:ext cx="717110" cy="63045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7B17104-5E48-1554-E408-403F22B19F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7687500"/>
              </p:ext>
            </p:extLst>
          </p:nvPr>
        </p:nvGraphicFramePr>
        <p:xfrm>
          <a:off x="722937" y="1116704"/>
          <a:ext cx="5253901" cy="3334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003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79DD6-EFBB-26EA-537A-22E20D78D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A3B5-7377-8732-9202-E3E5270BF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513" y="479493"/>
            <a:ext cx="6702287" cy="1325563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MULTILEVEL NETWORKING</a:t>
            </a:r>
            <a:endParaRPr lang="en-AT" sz="40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86864F-80E9-6451-37C8-5ECA4B96B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664" y="1769945"/>
            <a:ext cx="6145379" cy="3303268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00B0F0"/>
              </a:buClr>
              <a:buNone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Connecting across levels is key</a:t>
            </a:r>
          </a:p>
          <a:p>
            <a:pPr algn="just"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International: UNEP, global frameworks </a:t>
            </a:r>
            <a:r>
              <a:rPr lang="en-US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→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guidance &amp; expertise</a:t>
            </a:r>
          </a:p>
          <a:p>
            <a:pPr algn="just"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Regional: IMPEL, JRC, WB Soil Partnership / RCC </a:t>
            </a:r>
            <a:r>
              <a:rPr lang="en-US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→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coordination &amp; harmonization</a:t>
            </a:r>
          </a:p>
          <a:p>
            <a:pPr algn="just">
              <a:buClr>
                <a:srgbClr val="00B0F0"/>
              </a:buClr>
              <a:buFont typeface="Wingdings" pitchFamily="2" charset="2"/>
              <a:buChar char="v"/>
            </a:pP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National: Authorities &amp; institutions</a:t>
            </a:r>
            <a:r>
              <a:rPr lang="en-US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→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implementation</a:t>
            </a:r>
            <a:endParaRPr lang="en-US" sz="24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 descr="Hand touching net">
            <a:extLst>
              <a:ext uri="{FF2B5EF4-FFF2-40B4-BE49-F238E27FC236}">
                <a16:creationId xmlns:a16="http://schemas.microsoft.com/office/drawing/2014/main" id="{563FFD5B-638E-6970-FCA1-FD6C236878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82" y="1749677"/>
            <a:ext cx="4777381" cy="318890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pic>
        <p:nvPicPr>
          <p:cNvPr id="3" name="Immagine 31" descr="Immagine 31">
            <a:extLst>
              <a:ext uri="{FF2B5EF4-FFF2-40B4-BE49-F238E27FC236}">
                <a16:creationId xmlns:a16="http://schemas.microsoft.com/office/drawing/2014/main" id="{3BB8A13D-1EBA-7E55-5735-A237232102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801"/>
          <a:stretch>
            <a:fillRect/>
          </a:stretch>
        </p:blipFill>
        <p:spPr>
          <a:xfrm>
            <a:off x="619321" y="6057805"/>
            <a:ext cx="717110" cy="630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8B57C8-7B3A-B1C4-FAA2-F09FBFC78F8D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906" y="244387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81C621E9-6326-F42F-22ED-54AA4F6D9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3933" y="6057805"/>
            <a:ext cx="717110" cy="5980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7498BC-8062-AEF5-C4E9-EE1EC5A3A187}"/>
              </a:ext>
            </a:extLst>
          </p:cNvPr>
          <p:cNvSpPr txBox="1"/>
          <p:nvPr/>
        </p:nvSpPr>
        <p:spPr>
          <a:xfrm>
            <a:off x="3332037" y="5525846"/>
            <a:ext cx="61026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SEEPP bridges all levels — from international frameworks to national action</a:t>
            </a:r>
          </a:p>
        </p:txBody>
      </p:sp>
    </p:spTree>
    <p:extLst>
      <p:ext uri="{BB962C8B-B14F-4D97-AF65-F5344CB8AC3E}">
        <p14:creationId xmlns:p14="http://schemas.microsoft.com/office/powerpoint/2010/main" val="96698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ncandescent light bulb">
            <a:extLst>
              <a:ext uri="{FF2B5EF4-FFF2-40B4-BE49-F238E27FC236}">
                <a16:creationId xmlns:a16="http://schemas.microsoft.com/office/drawing/2014/main" id="{9A0CAB81-CBE6-A159-5F25-4145EABA2B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76000"/>
                    </a14:imgEffect>
                    <a14:imgEffect>
                      <a14:colorTemperature colorTemp="4700"/>
                    </a14:imgEffect>
                    <a14:imgEffect>
                      <a14:saturation sat="23000"/>
                    </a14:imgEffect>
                    <a14:imgEffect>
                      <a14:brightnessContrast bright="4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57" y="4170521"/>
            <a:ext cx="1125526" cy="1253464"/>
          </a:xfrm>
          <a:prstGeom prst="rect">
            <a:avLst/>
          </a:prstGeom>
        </p:spPr>
      </p:pic>
      <p:pic>
        <p:nvPicPr>
          <p:cNvPr id="23" name="Picture 22" descr="Heart symbol made of flames">
            <a:extLst>
              <a:ext uri="{FF2B5EF4-FFF2-40B4-BE49-F238E27FC236}">
                <a16:creationId xmlns:a16="http://schemas.microsoft.com/office/drawing/2014/main" id="{CC9FAC54-7F72-6403-5D83-B3641DC014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artisticPlasticWrap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35" y="2199247"/>
            <a:ext cx="2141306" cy="1789612"/>
          </a:xfrm>
          <a:prstGeom prst="rect">
            <a:avLst/>
          </a:prstGeom>
        </p:spPr>
      </p:pic>
      <p:pic>
        <p:nvPicPr>
          <p:cNvPr id="21" name="Picture 20" descr="Flower brain collage">
            <a:extLst>
              <a:ext uri="{FF2B5EF4-FFF2-40B4-BE49-F238E27FC236}">
                <a16:creationId xmlns:a16="http://schemas.microsoft.com/office/drawing/2014/main" id="{0C955ABD-D434-AF04-994A-0572E54D98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Texturizer/>
                    </a14:imgEffect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386" y="2199247"/>
            <a:ext cx="2649820" cy="1789612"/>
          </a:xfrm>
          <a:prstGeom prst="rect">
            <a:avLst/>
          </a:prstGeom>
        </p:spPr>
      </p:pic>
      <p:pic>
        <p:nvPicPr>
          <p:cNvPr id="19" name="Picture 18" descr="Red Triangles">
            <a:extLst>
              <a:ext uri="{FF2B5EF4-FFF2-40B4-BE49-F238E27FC236}">
                <a16:creationId xmlns:a16="http://schemas.microsoft.com/office/drawing/2014/main" id="{66313820-EE5D-7874-9674-A6A2F96282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9357">
            <a:off x="1910079" y="1350017"/>
            <a:ext cx="2265683" cy="2016514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0DC64695-80A5-B1FA-20E3-D54041E1AA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7610846"/>
              </p:ext>
            </p:extLst>
          </p:nvPr>
        </p:nvGraphicFramePr>
        <p:xfrm>
          <a:off x="-10157" y="0"/>
          <a:ext cx="6106157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9C47998-FCF4-2492-ED82-04D9949FD27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75582" y="5487534"/>
            <a:ext cx="723900" cy="723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39185C-8D24-83DA-5DFA-E83DE2D204F6}"/>
              </a:ext>
            </a:extLst>
          </p:cNvPr>
          <p:cNvSpPr txBox="1"/>
          <p:nvPr/>
        </p:nvSpPr>
        <p:spPr>
          <a:xfrm>
            <a:off x="6028829" y="957553"/>
            <a:ext cx="5831937" cy="293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lang="en-AT" altLang="en-AT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SEEPP supports</a:t>
            </a:r>
            <a:r>
              <a:rPr lang="en-AT" altLang="en-AT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342900" marR="0" lvl="0" indent="-3429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AT" altLang="en-AT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Identification of legal, technical, Institutional gaps</a:t>
            </a:r>
          </a:p>
          <a:p>
            <a:pPr marL="342900" marR="0" lvl="0" indent="-3429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AT" altLang="en-AT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Prioritization of needs and actions</a:t>
            </a:r>
          </a:p>
          <a:p>
            <a:pPr marL="342900" marR="0" lvl="0" indent="-3429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AT" altLang="en-AT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Generate concrete action ideas</a:t>
            </a:r>
          </a:p>
          <a:p>
            <a:pPr marL="342900" marR="0" lvl="0" indent="-34290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AT" altLang="en-AT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Support development of targeted interventions/projects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4E19E28-D54C-10FD-A442-E09A9D9EC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09" y="64004"/>
            <a:ext cx="5575613" cy="636568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DIALOGUE TO ACTION</a:t>
            </a:r>
            <a:endParaRPr lang="en-AT" sz="3200" b="1" dirty="0">
              <a:solidFill>
                <a:srgbClr val="00B0F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Picture 12" descr="Group of people illustration">
            <a:extLst>
              <a:ext uri="{FF2B5EF4-FFF2-40B4-BE49-F238E27FC236}">
                <a16:creationId xmlns:a16="http://schemas.microsoft.com/office/drawing/2014/main" id="{D0B2E524-46EB-7A15-8979-6E8D53E0442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69" y="5136598"/>
            <a:ext cx="2743931" cy="1721402"/>
          </a:xfrm>
          <a:prstGeom prst="rect">
            <a:avLst/>
          </a:prstGeom>
        </p:spPr>
      </p:pic>
      <p:pic>
        <p:nvPicPr>
          <p:cNvPr id="16" name="Picture 15" descr="A logo with a star in the center&#10;&#10;Description automatically generated">
            <a:extLst>
              <a:ext uri="{FF2B5EF4-FFF2-40B4-BE49-F238E27FC236}">
                <a16:creationId xmlns:a16="http://schemas.microsoft.com/office/drawing/2014/main" id="{0E71CD14-9A50-0F5F-4B30-FEE53936ED2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448334" y="71126"/>
            <a:ext cx="650352" cy="5980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849A1B-5B17-991E-2123-D9BF20806535}"/>
              </a:ext>
            </a:extLst>
          </p:cNvPr>
          <p:cNvPicPr/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077275" y="5817806"/>
            <a:ext cx="904551" cy="63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735157F-A767-FEF2-D4E9-47416250F517}"/>
              </a:ext>
            </a:extLst>
          </p:cNvPr>
          <p:cNvSpPr txBox="1"/>
          <p:nvPr/>
        </p:nvSpPr>
        <p:spPr>
          <a:xfrm>
            <a:off x="5715885" y="4040123"/>
            <a:ext cx="611256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lang="en-AT" altLang="en-AT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Focus: moving from discussion to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846935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D5F8E-F6B3-6D67-E0D0-4EC4ACEB7DF0}"/>
              </a:ext>
            </a:extLst>
          </p:cNvPr>
          <p:cNvSpPr txBox="1">
            <a:spLocks/>
          </p:cNvSpPr>
          <p:nvPr/>
        </p:nvSpPr>
        <p:spPr>
          <a:xfrm>
            <a:off x="377687" y="178392"/>
            <a:ext cx="63779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CONCLUSIONS AND WAY FORWARD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2AB179-8588-6FD3-AB53-F1B46C400938}"/>
              </a:ext>
            </a:extLst>
          </p:cNvPr>
          <p:cNvSpPr txBox="1"/>
          <p:nvPr/>
        </p:nvSpPr>
        <p:spPr>
          <a:xfrm>
            <a:off x="536713" y="1671374"/>
            <a:ext cx="6218940" cy="48408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tabLst/>
            </a:pPr>
            <a:r>
              <a:rPr lang="en-US" altLang="en-AT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Conclusions</a:t>
            </a:r>
          </a:p>
          <a:p>
            <a:pPr marL="114300" marR="0" lvl="0" indent="-34290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US" altLang="en-A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Soil pollution requires coordinated, multi-level action</a:t>
            </a:r>
          </a:p>
          <a:p>
            <a:pPr marL="114300" marR="0" lvl="0" indent="-34290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US" altLang="en-A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Integrated approaches benefit environment, water, and health</a:t>
            </a:r>
          </a:p>
          <a:p>
            <a:pPr marL="114300" marR="0" lvl="0" indent="-34290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US" altLang="en-A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Stronger collaboration improves effectiveness and impact</a:t>
            </a:r>
          </a:p>
          <a:p>
            <a:pPr marR="0" lvl="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tabLst/>
            </a:pPr>
            <a:endParaRPr lang="en-US" altLang="en-AT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R="0" lvl="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tabLst/>
            </a:pPr>
            <a:r>
              <a:rPr lang="en-US" altLang="en-AT" sz="2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Way Forward</a:t>
            </a:r>
          </a:p>
          <a:p>
            <a:pPr marL="114300" marR="0" lvl="0" indent="-34290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US" altLang="en-A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 strengthening regional cooperation</a:t>
            </a:r>
          </a:p>
          <a:p>
            <a:pPr marL="114300" marR="0" lvl="0" indent="-34290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US" altLang="en-A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Implement targeted, evidenced-based interventions</a:t>
            </a:r>
          </a:p>
          <a:p>
            <a:pPr marL="114300" marR="0" lvl="0" indent="-342900" algn="just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v"/>
              <a:tabLst/>
            </a:pPr>
            <a:r>
              <a:rPr lang="en-US" altLang="en-A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Replicate and scale proven approaches across Western Balkans countries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63FC73-F29E-3909-3A4B-66696CD3C7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36" r="-1" b="15730"/>
          <a:stretch>
            <a:fillRect/>
          </a:stretch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ln w="38100">
            <a:solidFill>
              <a:srgbClr val="00B050"/>
            </a:solidFill>
          </a:ln>
        </p:spPr>
      </p:pic>
      <p:pic>
        <p:nvPicPr>
          <p:cNvPr id="13" name="Picture 12" descr="Plastic bag floating over a reef in the ocean">
            <a:extLst>
              <a:ext uri="{FF2B5EF4-FFF2-40B4-BE49-F238E27FC236}">
                <a16:creationId xmlns:a16="http://schemas.microsoft.com/office/drawing/2014/main" id="{0381EB6A-9ED0-6A13-7FC0-2AA5AEA69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0" r="12284" b="4"/>
          <a:stretch>
            <a:fillRect/>
          </a:stretch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ln w="38100">
            <a:solidFill>
              <a:srgbClr val="FF0000"/>
            </a:solidFill>
          </a:ln>
        </p:spPr>
      </p:pic>
      <p:pic>
        <p:nvPicPr>
          <p:cNvPr id="11" name="Picture 10" descr="Green smoke">
            <a:extLst>
              <a:ext uri="{FF2B5EF4-FFF2-40B4-BE49-F238E27FC236}">
                <a16:creationId xmlns:a16="http://schemas.microsoft.com/office/drawing/2014/main" id="{930BDF16-B356-EBB9-1AFD-98F3312932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0" r="39108" b="-3"/>
          <a:stretch>
            <a:fillRect/>
          </a:stretch>
        </p:blipFill>
        <p:spPr>
          <a:xfrm>
            <a:off x="9933462" y="0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5489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 on the ground">
            <a:extLst>
              <a:ext uri="{FF2B5EF4-FFF2-40B4-BE49-F238E27FC236}">
                <a16:creationId xmlns:a16="http://schemas.microsoft.com/office/drawing/2014/main" id="{55AE1004-D0CE-A2C8-FB1A-BDC13593C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9F0699-3CE1-D04B-89C8-A1562B187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022794"/>
              </p:ext>
            </p:extLst>
          </p:nvPr>
        </p:nvGraphicFramePr>
        <p:xfrm>
          <a:off x="46495" y="2003646"/>
          <a:ext cx="12145505" cy="485435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45505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</a:tblGrid>
              <a:tr h="15681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0" dirty="0">
                          <a:solidFill>
                            <a:schemeClr val="bg1"/>
                          </a:solidFill>
                          <a:latin typeface="Roboto Regular" pitchFamily="2" charset="0"/>
                          <a:ea typeface="Roboto Regular" pitchFamily="2" charset="0"/>
                        </a:rPr>
                        <a:t>Thank you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0" b="0" dirty="0">
                        <a:solidFill>
                          <a:schemeClr val="bg1"/>
                        </a:solidFill>
                        <a:latin typeface="Roboto Regular" pitchFamily="2" charset="0"/>
                        <a:ea typeface="Roboto Regular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2738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bg1"/>
                          </a:solidFill>
                          <a:latin typeface="Roboto Regular" pitchFamily="2" charset="0"/>
                          <a:ea typeface="Roboto" panose="02000000000000000000" pitchFamily="2" charset="0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Elena Stefanoni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bg1"/>
                          </a:solidFill>
                          <a:latin typeface="Roboto Regular" pitchFamily="2" charset="0"/>
                          <a:ea typeface="Roboto" panose="02000000000000000000" pitchFamily="2" charset="0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Email: elena.Stefanoni@un.org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u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547693">
                <a:tc>
                  <a:txBody>
                    <a:bodyPr/>
                    <a:lstStyle/>
                    <a:p>
                      <a:pPr algn="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www.unep.org</a:t>
                      </a:r>
                      <a:endParaRPr lang="en-US" sz="24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DEA340-FA27-CA4A-9DFF-98CD3F992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58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2ACFA87F550418D225E071F542ADA" ma:contentTypeVersion="19" ma:contentTypeDescription="Create a new document." ma:contentTypeScope="" ma:versionID="70ac6588b2c929b3c1fb25b31abb9a40">
  <xsd:schema xmlns:xsd="http://www.w3.org/2001/XMLSchema" xmlns:xs="http://www.w3.org/2001/XMLSchema" xmlns:p="http://schemas.microsoft.com/office/2006/metadata/properties" xmlns:ns2="0f1cb922-524b-4a63-a729-f715e5c73bc5" xmlns:ns3="8bde3967-4b29-49c8-add0-1b77de203898" xmlns:ns4="985ec44e-1bab-4c0b-9df0-6ba128686fc9" targetNamespace="http://schemas.microsoft.com/office/2006/metadata/properties" ma:root="true" ma:fieldsID="b90362aade7d3c640ccde93ed8e10a6f" ns2:_="" ns3:_="" ns4:_="">
    <xsd:import namespace="0f1cb922-524b-4a63-a729-f715e5c73bc5"/>
    <xsd:import namespace="8bde3967-4b29-49c8-add0-1b77de203898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cb922-524b-4a63-a729-f715e5c73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e3967-4b29-49c8-add0-1b77de20389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130028a-ccc8-4b36-86b9-6430aa5c34b5}" ma:internalName="TaxCatchAll" ma:showField="CatchAllData" ma:web="8bde3967-4b29-49c8-add0-1b77de203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0f1cb922-524b-4a63-a729-f715e5c73bc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09FA02-0BD7-425D-9BC6-7AC5C6A7C0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cb922-524b-4a63-a729-f715e5c73bc5"/>
    <ds:schemaRef ds:uri="8bde3967-4b29-49c8-add0-1b77de203898"/>
    <ds:schemaRef ds:uri="985ec44e-1bab-4c0b-9df0-6ba12868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14271C-A5DE-4661-8844-C458E96F80DD}">
  <ds:schemaRefs>
    <ds:schemaRef ds:uri="http://schemas.microsoft.com/office/2006/documentManagement/types"/>
    <ds:schemaRef ds:uri="8bde3967-4b29-49c8-add0-1b77de203898"/>
    <ds:schemaRef ds:uri="985ec44e-1bab-4c0b-9df0-6ba128686fc9"/>
    <ds:schemaRef ds:uri="http://purl.org/dc/terms/"/>
    <ds:schemaRef ds:uri="http://schemas.microsoft.com/office/2006/metadata/properties"/>
    <ds:schemaRef ds:uri="http://schemas.microsoft.com/office/infopath/2007/PartnerControls"/>
    <ds:schemaRef ds:uri="f9a453e7-53fb-47ae-9ca3-38dd423e9fd4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0f1cb922-524b-4a63-a729-f715e5c73bc5"/>
  </ds:schemaRefs>
</ds:datastoreItem>
</file>

<file path=customXml/itemProps3.xml><?xml version="1.0" encoding="utf-8"?>
<ds:datastoreItem xmlns:ds="http://schemas.openxmlformats.org/officeDocument/2006/customXml" ds:itemID="{628CC169-0758-431A-ABEE-4FACD030C76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2767</TotalTime>
  <Words>685</Words>
  <Application>Microsoft Office PowerPoint</Application>
  <PresentationFormat>Widescreen</PresentationFormat>
  <Paragraphs>116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Aharoni</vt:lpstr>
      <vt:lpstr>Aptos</vt:lpstr>
      <vt:lpstr>Aptos Display</vt:lpstr>
      <vt:lpstr>Arial</vt:lpstr>
      <vt:lpstr>Calibri</vt:lpstr>
      <vt:lpstr>Roboto</vt:lpstr>
      <vt:lpstr>Roboto Regular</vt:lpstr>
      <vt:lpstr>Wingdings</vt:lpstr>
      <vt:lpstr>Office Theme</vt:lpstr>
      <vt:lpstr>PowerPoint Presentation</vt:lpstr>
      <vt:lpstr>SEEPP and UNEP Programme of Work</vt:lpstr>
      <vt:lpstr>Strengthening the capacity in the management of Contaminated Sites in BiH and Serbia to reduce pollution into the environment (2023 - 2026)</vt:lpstr>
      <vt:lpstr>Enhancing enforcement capacities and public awareness to improve the management of Contaminated Sites from Non-Compliant and Illegal Landfills in the Western Balkans (2024 - 2026)</vt:lpstr>
      <vt:lpstr>SEEPP AS A CONNECTING MECHANISM</vt:lpstr>
      <vt:lpstr>MULTILEVEL NETWORKING</vt:lpstr>
      <vt:lpstr>FROM DIALOGUE TO ACTION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Sonja Gebert</dc:creator>
  <cp:lastModifiedBy>Samuel Opiyo</cp:lastModifiedBy>
  <cp:revision>178</cp:revision>
  <dcterms:created xsi:type="dcterms:W3CDTF">2019-09-23T14:31:23Z</dcterms:created>
  <dcterms:modified xsi:type="dcterms:W3CDTF">2026-05-04T07:22:26Z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0x010100ACC2ACFA87F550418D225E071F542ADA</vt:lpwstr>
  </property>
  <property fmtid="{D5CDD505-2E9C-101B-9397-08002B2CF9AE}" pid="3" name="MediaServiceImageTags">
    <vt:lpwstr/>
  </property>
</Properties>
</file>