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  <p:sldMasterId id="2147483731" r:id="rId2"/>
  </p:sldMasterIdLst>
  <p:notesMasterIdLst>
    <p:notesMasterId r:id="rId16"/>
  </p:notesMasterIdLst>
  <p:sldIdLst>
    <p:sldId id="256" r:id="rId3"/>
    <p:sldId id="378" r:id="rId4"/>
    <p:sldId id="395" r:id="rId5"/>
    <p:sldId id="391" r:id="rId6"/>
    <p:sldId id="392" r:id="rId7"/>
    <p:sldId id="393" r:id="rId8"/>
    <p:sldId id="394" r:id="rId9"/>
    <p:sldId id="389" r:id="rId10"/>
    <p:sldId id="372" r:id="rId11"/>
    <p:sldId id="383" r:id="rId12"/>
    <p:sldId id="398" r:id="rId13"/>
    <p:sldId id="334" r:id="rId14"/>
    <p:sldId id="39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BF7"/>
    <a:srgbClr val="A367E3"/>
    <a:srgbClr val="6B53AD"/>
    <a:srgbClr val="000000"/>
    <a:srgbClr val="006CB7"/>
    <a:srgbClr val="183668"/>
    <a:srgbClr val="047BBC"/>
    <a:srgbClr val="48773E"/>
    <a:srgbClr val="02558B"/>
    <a:srgbClr val="E11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F0CDA-A2FE-4DCE-A59A-541282F335F1}" type="datetimeFigureOut">
              <a:rPr lang="es-CL" smtClean="0"/>
              <a:t>13-07-2019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38004-C599-4290-9D85-95F03A58EA7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9725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66E66F-5F1D-4761-8861-61864D68841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275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929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775B8-BA59-47AB-B837-FBC4206DC50E}" type="slidenum">
              <a:rPr lang="en-US" altLang="es-CL" smtClean="0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1678734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7/13/2019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es-CL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3FDC88-E07F-44B3-8B67-30450BCED4F2}" type="slidenum">
              <a:rPr lang="en-US" altLang="es-CL" smtClean="0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41701008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/>
              <a:t>www.themegallery.com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1B9D-C6A3-4025-AF7F-40A6348A799E}" type="slidenum">
              <a:rPr lang="en-US" altLang="es-CL" smtClean="0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536971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/>
              <a:t>www.themegallery.com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6B34-4B0F-426F-BEF9-5C7AAA2A3F18}" type="slidenum">
              <a:rPr lang="en-US" altLang="es-CL" smtClean="0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048506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/>
              <a:t>www.themegallery.com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DCADE-FDBD-4C47-8ABA-0AF81A2D48CA}" type="slidenum">
              <a:rPr lang="en-US" altLang="es-CL" smtClean="0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4205517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/>
              <a:t>www.themegallery.com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06C3-4C81-4A5B-97FA-37C71B80E54F}" type="slidenum">
              <a:rPr lang="en-US" altLang="es-CL" smtClean="0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115671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/>
              <a:t>www.themegallery.com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5B5DA-CF2C-4275-B414-AB8F6075F80E}" type="slidenum">
              <a:rPr lang="en-US" altLang="es-CL" smtClean="0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383564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/>
              <a:t>www.themegallery.com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D54D-A627-4838-B439-E3BE003309AF}" type="slidenum">
              <a:rPr lang="en-US" altLang="es-CL" smtClean="0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358599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8C22-8937-49A5-9A01-6EF940EE99BD}" type="slidenum">
              <a:rPr lang="en-US" altLang="es-CL" smtClean="0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1191812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7/13/2019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 altLang="es-CL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58B475B5-9982-47B9-AF32-4F6EC26FCC43}" type="slidenum">
              <a:rPr lang="en-US" altLang="es-CL" smtClean="0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4289411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srgbClr val="FFFFFF"/>
                </a:solidFill>
              </a:rPr>
              <a:pPr/>
              <a:t>7/13/2019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‹Nº›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091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srgbClr val="FFFFFF"/>
                </a:solidFill>
              </a:rPr>
              <a:pPr/>
              <a:t>7/13/2019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>
                <a:solidFill>
                  <a:srgbClr val="FFFFFF"/>
                </a:solidFill>
              </a:rPr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775B8-BA59-47AB-B837-FBC4206DC50E}" type="slidenum">
              <a:rPr lang="en-US" altLang="es-CL" smtClean="0">
                <a:solidFill>
                  <a:srgbClr val="FFFFFF"/>
                </a:solidFill>
              </a:rPr>
              <a:pPr/>
              <a:t>‹Nº›</a:t>
            </a:fld>
            <a:endParaRPr lang="en-US" altLang="es-C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6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64DE79-268F-4C1A-8933-263129D2AF90}" type="datetimeFigureOut">
              <a:rPr lang="en-US" smtClean="0">
                <a:solidFill>
                  <a:srgbClr val="099BDD"/>
                </a:solidFill>
              </a:rPr>
              <a:pPr/>
              <a:t>7/13/2019</a:t>
            </a:fld>
            <a:endParaRPr lang="en-US" dirty="0">
              <a:solidFill>
                <a:srgbClr val="099BD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es-CL">
                <a:solidFill>
                  <a:srgbClr val="099BDD"/>
                </a:solidFill>
              </a:rPr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3FDC88-E07F-44B3-8B67-30450BCED4F2}" type="slidenum">
              <a:rPr lang="en-US" altLang="es-CL" smtClean="0">
                <a:solidFill>
                  <a:srgbClr val="099BDD"/>
                </a:solidFill>
              </a:rPr>
              <a:pPr/>
              <a:t>‹Nº›</a:t>
            </a:fld>
            <a:endParaRPr lang="en-US" altLang="es-CL">
              <a:solidFill>
                <a:srgbClr val="099BD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5589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srgbClr val="FFFFFF"/>
                </a:solidFill>
              </a:rPr>
              <a:pPr/>
              <a:t>7/13/2019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>
                <a:solidFill>
                  <a:srgbClr val="FFFFFF"/>
                </a:solidFill>
              </a:rPr>
              <a:t>www.themegallery.com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41B9D-C6A3-4025-AF7F-40A6348A799E}" type="slidenum">
              <a:rPr lang="en-US" altLang="es-CL" smtClean="0">
                <a:solidFill>
                  <a:srgbClr val="FFFFFF"/>
                </a:solidFill>
              </a:rPr>
              <a:pPr/>
              <a:t>‹Nº›</a:t>
            </a:fld>
            <a:endParaRPr lang="en-US" altLang="es-C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272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srgbClr val="FFFFFF"/>
                </a:solidFill>
              </a:rPr>
              <a:pPr/>
              <a:t>7/13/2019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>
                <a:solidFill>
                  <a:srgbClr val="FFFFFF"/>
                </a:solidFill>
              </a:rPr>
              <a:t>www.themegallery.com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D6B34-4B0F-426F-BEF9-5C7AAA2A3F18}" type="slidenum">
              <a:rPr lang="en-US" altLang="es-CL" smtClean="0">
                <a:solidFill>
                  <a:srgbClr val="FFFFFF"/>
                </a:solidFill>
              </a:rPr>
              <a:pPr/>
              <a:t>‹Nº›</a:t>
            </a:fld>
            <a:endParaRPr lang="en-US" altLang="es-C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384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srgbClr val="FFFFFF"/>
                </a:solidFill>
              </a:rPr>
              <a:pPr/>
              <a:t>7/13/2019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>
                <a:solidFill>
                  <a:srgbClr val="FFFFFF"/>
                </a:solidFill>
              </a:rPr>
              <a:t>www.themegallery.com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DCADE-FDBD-4C47-8ABA-0AF81A2D48CA}" type="slidenum">
              <a:rPr lang="en-US" altLang="es-CL" smtClean="0">
                <a:solidFill>
                  <a:srgbClr val="FFFFFF"/>
                </a:solidFill>
              </a:rPr>
              <a:pPr/>
              <a:t>‹Nº›</a:t>
            </a:fld>
            <a:endParaRPr lang="en-US" altLang="es-C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654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srgbClr val="FFFFFF"/>
                </a:solidFill>
              </a:rPr>
              <a:pPr/>
              <a:t>7/13/2019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>
                <a:solidFill>
                  <a:srgbClr val="FFFFFF"/>
                </a:solidFill>
              </a:rPr>
              <a:t>www.themegallery.com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B06C3-4C81-4A5B-97FA-37C71B80E54F}" type="slidenum">
              <a:rPr lang="en-US" altLang="es-CL" smtClean="0">
                <a:solidFill>
                  <a:srgbClr val="FFFFFF"/>
                </a:solidFill>
              </a:rPr>
              <a:pPr/>
              <a:t>‹Nº›</a:t>
            </a:fld>
            <a:endParaRPr lang="en-US" altLang="es-C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9652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srgbClr val="FFFFFF"/>
                </a:solidFill>
              </a:rPr>
              <a:pPr/>
              <a:t>7/13/2019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>
                <a:solidFill>
                  <a:srgbClr val="FFFFFF"/>
                </a:solidFill>
              </a:rPr>
              <a:t>www.themegallery.com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5B5DA-CF2C-4275-B414-AB8F6075F80E}" type="slidenum">
              <a:rPr lang="en-US" altLang="es-CL" smtClean="0">
                <a:solidFill>
                  <a:srgbClr val="FFFFFF"/>
                </a:solidFill>
              </a:rPr>
              <a:pPr/>
              <a:t>‹Nº›</a:t>
            </a:fld>
            <a:endParaRPr lang="en-US" altLang="es-C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5637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srgbClr val="FFFFFF"/>
                </a:solidFill>
              </a:rPr>
              <a:pPr/>
              <a:t>7/13/2019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>
                <a:solidFill>
                  <a:srgbClr val="FFFFFF"/>
                </a:solidFill>
              </a:rPr>
              <a:t>www.themegallery.com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3D54D-A627-4838-B439-E3BE003309AF}" type="slidenum">
              <a:rPr lang="en-US" altLang="es-CL" smtClean="0">
                <a:solidFill>
                  <a:srgbClr val="FFFFFF"/>
                </a:solidFill>
              </a:rPr>
              <a:pPr/>
              <a:t>‹Nº›</a:t>
            </a:fld>
            <a:endParaRPr lang="en-US" altLang="es-C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831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>
                <a:solidFill>
                  <a:srgbClr val="FFFFFF"/>
                </a:solidFill>
              </a:rPr>
              <a:pPr/>
              <a:t>7/13/2019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s-CL">
                <a:solidFill>
                  <a:srgbClr val="FFFFFF"/>
                </a:solidFill>
              </a:rPr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88C22-8937-49A5-9A01-6EF940EE99BD}" type="slidenum">
              <a:rPr lang="en-US" altLang="es-CL" smtClean="0">
                <a:solidFill>
                  <a:srgbClr val="FFFFFF"/>
                </a:solidFill>
              </a:rPr>
              <a:pPr/>
              <a:t>‹Nº›</a:t>
            </a:fld>
            <a:endParaRPr lang="en-US" altLang="es-C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0941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C764DE79-268F-4C1A-8933-263129D2AF90}" type="datetimeFigureOut">
              <a:rPr lang="en-US" smtClean="0">
                <a:solidFill>
                  <a:srgbClr val="FFFFFF"/>
                </a:solidFill>
              </a:rPr>
              <a:pPr/>
              <a:t>7/13/2019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 altLang="es-CL">
                <a:solidFill>
                  <a:srgbClr val="FFFFFF"/>
                </a:solidFill>
              </a:rPr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58B475B5-9982-47B9-AF32-4F6EC26FCC43}" type="slidenum">
              <a:rPr lang="en-US" altLang="es-CL" smtClean="0">
                <a:solidFill>
                  <a:srgbClr val="FFFFFF"/>
                </a:solidFill>
              </a:rPr>
              <a:pPr/>
              <a:t>‹Nº›</a:t>
            </a:fld>
            <a:endParaRPr lang="en-US" altLang="es-C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142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7/13/2019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 altLang="es-CL"/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AE6BE48E-15AD-4081-9306-28221936AA71}" type="slidenum">
              <a:rPr lang="en-US" altLang="es-CL" smtClean="0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1294805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C764DE79-268F-4C1A-8933-263129D2AF90}" type="datetimeFigureOut">
              <a:rPr lang="en-US" smtClean="0">
                <a:solidFill>
                  <a:srgbClr val="FFFFFF"/>
                </a:solidFill>
              </a:rPr>
              <a:pPr/>
              <a:t>7/13/2019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 altLang="es-CL">
                <a:solidFill>
                  <a:srgbClr val="FFFFFF"/>
                </a:solidFill>
              </a:rPr>
              <a:t>www.themegallery.com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AE6BE48E-15AD-4081-9306-28221936AA71}" type="slidenum">
              <a:rPr lang="en-US" altLang="es-CL" smtClean="0">
                <a:solidFill>
                  <a:srgbClr val="FFFFFF"/>
                </a:solidFill>
              </a:rPr>
              <a:pPr/>
              <a:t>‹Nº›</a:t>
            </a:fld>
            <a:endParaRPr lang="en-US" altLang="es-C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27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xmlns="" id="{EFE6765D-1E45-42A9-8260-FC295CA1DDD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CL" sz="4800" b="1">
                <a:solidFill>
                  <a:srgbClr val="006CB7"/>
                </a:solidFill>
                <a:latin typeface="Calibri" pitchFamily="34" charset="0"/>
                <a:cs typeface="Tahoma" pitchFamily="34" charset="0"/>
              </a:rPr>
              <a:t>2030 </a:t>
            </a:r>
            <a:r>
              <a:rPr lang="es-CL" sz="4800" b="1" cap="none">
                <a:solidFill>
                  <a:srgbClr val="006CB7"/>
                </a:solidFill>
                <a:latin typeface="Calibri" pitchFamily="34" charset="0"/>
                <a:cs typeface="Tahoma" pitchFamily="34" charset="0"/>
              </a:rPr>
              <a:t>Agenda in Chile:</a:t>
            </a:r>
            <a:r>
              <a:rPr lang="es-ES" sz="4800" b="1" cap="none">
                <a:solidFill>
                  <a:srgbClr val="005091"/>
                </a:solidFill>
                <a:latin typeface="Calibri" pitchFamily="34" charset="0"/>
                <a:cs typeface="Tahoma" pitchFamily="34" charset="0"/>
              </a:rPr>
              <a:t/>
            </a:r>
            <a:br>
              <a:rPr lang="es-ES" sz="4800" b="1" cap="none">
                <a:solidFill>
                  <a:srgbClr val="005091"/>
                </a:solidFill>
                <a:latin typeface="Calibri" pitchFamily="34" charset="0"/>
                <a:cs typeface="Tahoma" pitchFamily="34" charset="0"/>
              </a:rPr>
            </a:br>
            <a:r>
              <a:rPr lang="en-US" sz="4800" b="1" cap="none">
                <a:solidFill>
                  <a:srgbClr val="006CB7"/>
                </a:solidFill>
                <a:latin typeface="Calibri" pitchFamily="34" charset="0"/>
                <a:cs typeface="Tahoma" pitchFamily="34" charset="0"/>
              </a:rPr>
              <a:t>Uncovering the climate and SDGs synergies </a:t>
            </a:r>
            <a:endParaRPr lang="es-CL" sz="4800" b="1" dirty="0">
              <a:solidFill>
                <a:srgbClr val="006CB7"/>
              </a:solidFill>
              <a:latin typeface="Calibri" pitchFamily="34" charset="0"/>
              <a:cs typeface="Tahoma" pitchFamily="34" charset="0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xmlns="" id="{05370404-2236-452B-9CE1-C1C81D61F95F}"/>
              </a:ext>
            </a:extLst>
          </p:cNvPr>
          <p:cNvGrpSpPr/>
          <p:nvPr/>
        </p:nvGrpSpPr>
        <p:grpSpPr>
          <a:xfrm>
            <a:off x="541800" y="6603840"/>
            <a:ext cx="1522800" cy="253080"/>
            <a:chOff x="541800" y="6603840"/>
            <a:chExt cx="1522800" cy="253080"/>
          </a:xfrm>
        </p:grpSpPr>
        <p:sp>
          <p:nvSpPr>
            <p:cNvPr id="6" name="CustomShape 4">
              <a:extLst>
                <a:ext uri="{FF2B5EF4-FFF2-40B4-BE49-F238E27FC236}">
                  <a16:creationId xmlns:a16="http://schemas.microsoft.com/office/drawing/2014/main" xmlns="" id="{7C1AA40F-6DBE-4127-A901-22372100D673}"/>
                </a:ext>
              </a:extLst>
            </p:cNvPr>
            <p:cNvSpPr/>
            <p:nvPr/>
          </p:nvSpPr>
          <p:spPr>
            <a:xfrm>
              <a:off x="541800" y="6603840"/>
              <a:ext cx="650880" cy="253080"/>
            </a:xfrm>
            <a:prstGeom prst="rect">
              <a:avLst/>
            </a:prstGeom>
            <a:solidFill>
              <a:srgbClr val="234FD7"/>
            </a:solidFill>
            <a:ln>
              <a:noFill/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7" name="CustomShape 5">
              <a:extLst>
                <a:ext uri="{FF2B5EF4-FFF2-40B4-BE49-F238E27FC236}">
                  <a16:creationId xmlns:a16="http://schemas.microsoft.com/office/drawing/2014/main" xmlns="" id="{FFD55B78-A3C1-491A-8E7F-F9A0AA76DFC2}"/>
                </a:ext>
              </a:extLst>
            </p:cNvPr>
            <p:cNvSpPr/>
            <p:nvPr/>
          </p:nvSpPr>
          <p:spPr>
            <a:xfrm>
              <a:off x="1193760" y="6603840"/>
              <a:ext cx="870840" cy="253080"/>
            </a:xfrm>
            <a:prstGeom prst="rect">
              <a:avLst/>
            </a:prstGeom>
            <a:solidFill>
              <a:srgbClr val="F50508"/>
            </a:solidFill>
            <a:ln>
              <a:noFill/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CDE10E60-1202-4368-B2B4-62C0C0D332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92" y="230163"/>
            <a:ext cx="1872208" cy="164348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2" y="3885665"/>
            <a:ext cx="65817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D7CB892E-C988-41C5-AAEC-D220BE49798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014560" y="6672908"/>
            <a:ext cx="793080" cy="235131"/>
          </a:xfrm>
          <a:prstGeom prst="rect">
            <a:avLst/>
          </a:prstGeom>
          <a:ln>
            <a:noFill/>
          </a:ln>
        </p:spPr>
      </p:pic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xmlns="" id="{C9455D83-C0A3-42F1-9119-ACCEC0171951}"/>
              </a:ext>
            </a:extLst>
          </p:cNvPr>
          <p:cNvCxnSpPr>
            <a:cxnSpLocks/>
          </p:cNvCxnSpPr>
          <p:nvPr/>
        </p:nvCxnSpPr>
        <p:spPr>
          <a:xfrm>
            <a:off x="1055440" y="1340768"/>
            <a:ext cx="26351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2">
            <a:extLst>
              <a:ext uri="{FF2B5EF4-FFF2-40B4-BE49-F238E27FC236}">
                <a16:creationId xmlns:a16="http://schemas.microsoft.com/office/drawing/2014/main" xmlns="" id="{00CDCC25-2D91-4306-932D-B49D615A65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5360" y="467842"/>
            <a:ext cx="9784080" cy="1171817"/>
          </a:xfrm>
        </p:spPr>
        <p:txBody>
          <a:bodyPr/>
          <a:lstStyle/>
          <a:p>
            <a:r>
              <a:rPr lang="es-CL" altLang="es-CL" sz="3200" cap="none">
                <a:latin typeface="Calibri" pitchFamily="34" charset="0"/>
              </a:rPr>
              <a:t>Table of Contents</a:t>
            </a:r>
            <a:endParaRPr lang="en-US" altLang="es-CL" sz="3200" cap="none" dirty="0">
              <a:latin typeface="Calibri" pitchFamily="34" charset="0"/>
            </a:endParaRPr>
          </a:p>
        </p:txBody>
      </p:sp>
      <p:sp>
        <p:nvSpPr>
          <p:cNvPr id="52" name="Oval 26">
            <a:extLst>
              <a:ext uri="{FF2B5EF4-FFF2-40B4-BE49-F238E27FC236}">
                <a16:creationId xmlns:a16="http://schemas.microsoft.com/office/drawing/2014/main" xmlns="" id="{C3FB22DF-7462-443C-A974-1CB797C1AC1B}"/>
              </a:ext>
            </a:extLst>
          </p:cNvPr>
          <p:cNvSpPr/>
          <p:nvPr/>
        </p:nvSpPr>
        <p:spPr>
          <a:xfrm>
            <a:off x="981647" y="2438659"/>
            <a:ext cx="2561558" cy="2561558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balanced" dir="t"/>
          </a:scene3d>
          <a:sp3d prstMaterial="powder">
            <a:bevelT w="1270000" h="12700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9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Donut 2">
            <a:extLst>
              <a:ext uri="{FF2B5EF4-FFF2-40B4-BE49-F238E27FC236}">
                <a16:creationId xmlns:a16="http://schemas.microsoft.com/office/drawing/2014/main" xmlns="" id="{792FB919-F98D-4F8E-A067-6774A48D536B}"/>
              </a:ext>
            </a:extLst>
          </p:cNvPr>
          <p:cNvSpPr/>
          <p:nvPr/>
        </p:nvSpPr>
        <p:spPr>
          <a:xfrm>
            <a:off x="511635" y="1980695"/>
            <a:ext cx="3519523" cy="3519523"/>
          </a:xfrm>
          <a:prstGeom prst="donut">
            <a:avLst>
              <a:gd name="adj" fmla="val 10687"/>
            </a:avLst>
          </a:prstGeom>
          <a:gradFill>
            <a:gsLst>
              <a:gs pos="16000">
                <a:sysClr val="window" lastClr="FFFFFF">
                  <a:lumMod val="95000"/>
                </a:sysClr>
              </a:gs>
              <a:gs pos="87000">
                <a:sysClr val="window" lastClr="FFFFFF">
                  <a:lumMod val="65000"/>
                  <a:alpha val="52000"/>
                </a:sys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9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Donut 101">
            <a:extLst>
              <a:ext uri="{FF2B5EF4-FFF2-40B4-BE49-F238E27FC236}">
                <a16:creationId xmlns:a16="http://schemas.microsoft.com/office/drawing/2014/main" xmlns="" id="{2E66C563-0389-42C3-8E49-648174C29BA6}"/>
              </a:ext>
            </a:extLst>
          </p:cNvPr>
          <p:cNvSpPr/>
          <p:nvPr/>
        </p:nvSpPr>
        <p:spPr>
          <a:xfrm>
            <a:off x="320020" y="1805601"/>
            <a:ext cx="3871476" cy="3871476"/>
          </a:xfrm>
          <a:prstGeom prst="donut">
            <a:avLst>
              <a:gd name="adj" fmla="val 1514"/>
            </a:avLst>
          </a:prstGeom>
          <a:gradFill>
            <a:gsLst>
              <a:gs pos="16000">
                <a:sysClr val="window" lastClr="FFFFFF">
                  <a:lumMod val="85000"/>
                </a:sysClr>
              </a:gs>
              <a:gs pos="87000">
                <a:sysClr val="window" lastClr="FFFFFF">
                  <a:lumMod val="65000"/>
                  <a:alpha val="52000"/>
                </a:sys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9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5" name="Group 106">
            <a:extLst>
              <a:ext uri="{FF2B5EF4-FFF2-40B4-BE49-F238E27FC236}">
                <a16:creationId xmlns:a16="http://schemas.microsoft.com/office/drawing/2014/main" xmlns="" id="{9FE1EB60-7F28-4847-955F-335C046003B8}"/>
              </a:ext>
            </a:extLst>
          </p:cNvPr>
          <p:cNvGrpSpPr/>
          <p:nvPr/>
        </p:nvGrpSpPr>
        <p:grpSpPr>
          <a:xfrm>
            <a:off x="4042847" y="2248498"/>
            <a:ext cx="7041274" cy="1285985"/>
            <a:chOff x="4113734" y="1462930"/>
            <a:chExt cx="7043108" cy="1286319"/>
          </a:xfrm>
        </p:grpSpPr>
        <p:sp>
          <p:nvSpPr>
            <p:cNvPr id="56" name="Rectangle 3">
              <a:extLst>
                <a:ext uri="{FF2B5EF4-FFF2-40B4-BE49-F238E27FC236}">
                  <a16:creationId xmlns:a16="http://schemas.microsoft.com/office/drawing/2014/main" xmlns="" id="{28A8D271-2A4B-47F6-8A58-2127D441E06D}"/>
                </a:ext>
              </a:extLst>
            </p:cNvPr>
            <p:cNvSpPr/>
            <p:nvPr/>
          </p:nvSpPr>
          <p:spPr>
            <a:xfrm>
              <a:off x="4690885" y="1471730"/>
              <a:ext cx="6465957" cy="716147"/>
            </a:xfrm>
            <a:prstGeom prst="rect">
              <a:avLst/>
            </a:prstGeom>
            <a:gradFill>
              <a:gsLst>
                <a:gs pos="37000">
                  <a:sysClr val="window" lastClr="FFFFFF">
                    <a:lumMod val="75000"/>
                    <a:alpha val="31000"/>
                  </a:sysClr>
                </a:gs>
                <a:gs pos="5000">
                  <a:sysClr val="window" lastClr="FFFFFF">
                    <a:lumMod val="75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57" name="TextBox 12">
              <a:extLst>
                <a:ext uri="{FF2B5EF4-FFF2-40B4-BE49-F238E27FC236}">
                  <a16:creationId xmlns:a16="http://schemas.microsoft.com/office/drawing/2014/main" xmlns="" id="{9ED96242-BBEA-4810-A3B0-7A598117C9A1}"/>
                </a:ext>
              </a:extLst>
            </p:cNvPr>
            <p:cNvSpPr txBox="1"/>
            <p:nvPr/>
          </p:nvSpPr>
          <p:spPr>
            <a:xfrm>
              <a:off x="5055475" y="1548865"/>
              <a:ext cx="5736374" cy="120038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6CB7"/>
                  </a:solidFill>
                  <a:effectLst/>
                  <a:uLnTx/>
                  <a:uFillTx/>
                  <a:latin typeface="Calibri" pitchFamily="34" charset="0"/>
                  <a:sym typeface="Wingdings" pitchFamily="2" charset="2"/>
                </a:rPr>
                <a:t>Climate</a:t>
              </a:r>
              <a:r>
                <a:rPr kumimoji="0" lang="es-CL" sz="2400" b="0" i="0" u="none" strike="noStrike" kern="0" cap="none" spc="0" normalizeH="0" noProof="0" smtClean="0">
                  <a:ln>
                    <a:noFill/>
                  </a:ln>
                  <a:solidFill>
                    <a:srgbClr val="006CB7"/>
                  </a:solidFill>
                  <a:effectLst/>
                  <a:uLnTx/>
                  <a:uFillTx/>
                  <a:latin typeface="Calibri" pitchFamily="34" charset="0"/>
                  <a:sym typeface="Wingdings" pitchFamily="2" charset="2"/>
                </a:rPr>
                <a:t> Change and COP25</a:t>
              </a:r>
              <a:endParaRPr kumimoji="0" lang="es-CL" sz="2400" b="0" i="0" u="none" strike="noStrike" kern="0" cap="none" spc="0" normalizeH="0" baseline="0" noProof="0" dirty="0">
                <a:ln>
                  <a:noFill/>
                </a:ln>
                <a:solidFill>
                  <a:srgbClr val="006CB7"/>
                </a:solidFill>
                <a:effectLst/>
                <a:uLnTx/>
                <a:uFillTx/>
                <a:latin typeface="Calibri" pitchFamily="34" charset="0"/>
                <a:sym typeface="Wingdings" pitchFamily="2" charset="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399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
</a:t>
              </a:r>
            </a:p>
          </p:txBody>
        </p:sp>
        <p:sp>
          <p:nvSpPr>
            <p:cNvPr id="58" name="Oval 102">
              <a:extLst>
                <a:ext uri="{FF2B5EF4-FFF2-40B4-BE49-F238E27FC236}">
                  <a16:creationId xmlns:a16="http://schemas.microsoft.com/office/drawing/2014/main" xmlns="" id="{7002337A-05C1-4A8C-907D-972FEF72D6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13734" y="1462930"/>
              <a:ext cx="872780" cy="872780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39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59" name="Group 5">
            <a:extLst>
              <a:ext uri="{FF2B5EF4-FFF2-40B4-BE49-F238E27FC236}">
                <a16:creationId xmlns:a16="http://schemas.microsoft.com/office/drawing/2014/main" xmlns="" id="{45376F0A-241C-4E25-931F-B0D179F930D6}"/>
              </a:ext>
            </a:extLst>
          </p:cNvPr>
          <p:cNvGrpSpPr/>
          <p:nvPr/>
        </p:nvGrpSpPr>
        <p:grpSpPr>
          <a:xfrm>
            <a:off x="4462436" y="3175635"/>
            <a:ext cx="7032999" cy="1582984"/>
            <a:chOff x="4878899" y="3243972"/>
            <a:chExt cx="7032999" cy="1582984"/>
          </a:xfrm>
        </p:grpSpPr>
        <p:sp>
          <p:nvSpPr>
            <p:cNvPr id="60" name="Rectangle 18">
              <a:extLst>
                <a:ext uri="{FF2B5EF4-FFF2-40B4-BE49-F238E27FC236}">
                  <a16:creationId xmlns:a16="http://schemas.microsoft.com/office/drawing/2014/main" xmlns="" id="{BEE4C342-900C-49FE-9499-E83B7EC05D8D}"/>
                </a:ext>
              </a:extLst>
            </p:cNvPr>
            <p:cNvSpPr/>
            <p:nvPr/>
          </p:nvSpPr>
          <p:spPr>
            <a:xfrm>
              <a:off x="5447627" y="3268787"/>
              <a:ext cx="6464271" cy="822396"/>
            </a:xfrm>
            <a:prstGeom prst="rect">
              <a:avLst/>
            </a:prstGeom>
            <a:gradFill>
              <a:gsLst>
                <a:gs pos="37000">
                  <a:sysClr val="window" lastClr="FFFFFF">
                    <a:lumMod val="75000"/>
                    <a:alpha val="31000"/>
                  </a:sysClr>
                </a:gs>
                <a:gs pos="5000">
                  <a:sysClr val="window" lastClr="FFFFFF">
                    <a:lumMod val="75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1" name="TextBox 20">
              <a:extLst>
                <a:ext uri="{FF2B5EF4-FFF2-40B4-BE49-F238E27FC236}">
                  <a16:creationId xmlns:a16="http://schemas.microsoft.com/office/drawing/2014/main" xmlns="" id="{65783A7E-2D1B-466D-A5F8-D8FA6FFE9737}"/>
                </a:ext>
              </a:extLst>
            </p:cNvPr>
            <p:cNvSpPr txBox="1"/>
            <p:nvPr/>
          </p:nvSpPr>
          <p:spPr>
            <a:xfrm>
              <a:off x="5901218" y="3257552"/>
              <a:ext cx="4496183" cy="156940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6CB7"/>
                  </a:solidFill>
                  <a:effectLst/>
                  <a:uLnTx/>
                  <a:uFillTx/>
                  <a:latin typeface="Calibri" pitchFamily="34" charset="0"/>
                  <a:sym typeface="Wingdings" pitchFamily="2" charset="2"/>
                </a:rPr>
                <a:t>2030 Agenda, Policy Coherence and Evaluation?</a:t>
              </a:r>
              <a:endParaRPr kumimoji="0" lang="es-CL" sz="2400" b="0" i="0" u="none" strike="noStrike" kern="0" cap="none" spc="0" normalizeH="0" baseline="0" noProof="0" dirty="0">
                <a:ln>
                  <a:noFill/>
                </a:ln>
                <a:solidFill>
                  <a:srgbClr val="006CB7"/>
                </a:solidFill>
                <a:effectLst/>
                <a:uLnTx/>
                <a:uFillTx/>
                <a:latin typeface="Calibri" pitchFamily="34" charset="0"/>
                <a:sym typeface="Wingdings" pitchFamily="2" charset="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399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
</a:t>
              </a:r>
            </a:p>
          </p:txBody>
        </p:sp>
        <p:sp>
          <p:nvSpPr>
            <p:cNvPr id="62" name="Oval 104">
              <a:extLst>
                <a:ext uri="{FF2B5EF4-FFF2-40B4-BE49-F238E27FC236}">
                  <a16:creationId xmlns:a16="http://schemas.microsoft.com/office/drawing/2014/main" xmlns="" id="{AB96BA24-4C63-4C74-A159-117A5B26A7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78899" y="3243972"/>
              <a:ext cx="847210" cy="847210"/>
            </a:xfrm>
            <a:prstGeom prst="ellipse">
              <a:avLst/>
            </a:prstGeom>
            <a:solidFill>
              <a:schemeClr val="bg2">
                <a:lumMod val="40000"/>
                <a:lumOff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39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cs typeface="Arial" pitchFamily="34" charset="0"/>
                </a:rPr>
                <a:t>2</a:t>
              </a:r>
            </a:p>
          </p:txBody>
        </p:sp>
      </p:grpSp>
      <p:grpSp>
        <p:nvGrpSpPr>
          <p:cNvPr id="63" name="Group 6">
            <a:extLst>
              <a:ext uri="{FF2B5EF4-FFF2-40B4-BE49-F238E27FC236}">
                <a16:creationId xmlns:a16="http://schemas.microsoft.com/office/drawing/2014/main" xmlns="" id="{CDE3AAFD-3096-4B7D-AFC8-4C81BF65B929}"/>
              </a:ext>
            </a:extLst>
          </p:cNvPr>
          <p:cNvGrpSpPr/>
          <p:nvPr/>
        </p:nvGrpSpPr>
        <p:grpSpPr>
          <a:xfrm>
            <a:off x="4490302" y="4268189"/>
            <a:ext cx="7785109" cy="846000"/>
            <a:chOff x="4097347" y="5181621"/>
            <a:chExt cx="7032996" cy="846000"/>
          </a:xfrm>
        </p:grpSpPr>
        <p:sp>
          <p:nvSpPr>
            <p:cNvPr id="64" name="Rectangle 111">
              <a:extLst>
                <a:ext uri="{FF2B5EF4-FFF2-40B4-BE49-F238E27FC236}">
                  <a16:creationId xmlns:a16="http://schemas.microsoft.com/office/drawing/2014/main" xmlns="" id="{A8383968-FB12-4834-9D08-60D5177C2FA5}"/>
                </a:ext>
              </a:extLst>
            </p:cNvPr>
            <p:cNvSpPr/>
            <p:nvPr/>
          </p:nvSpPr>
          <p:spPr>
            <a:xfrm>
              <a:off x="4666071" y="5190174"/>
              <a:ext cx="6464272" cy="820800"/>
            </a:xfrm>
            <a:prstGeom prst="rect">
              <a:avLst/>
            </a:prstGeom>
            <a:gradFill>
              <a:gsLst>
                <a:gs pos="37000">
                  <a:sysClr val="window" lastClr="FFFFFF">
                    <a:lumMod val="75000"/>
                    <a:alpha val="31000"/>
                  </a:sysClr>
                </a:gs>
                <a:gs pos="5000">
                  <a:sysClr val="window" lastClr="FFFFFF">
                    <a:lumMod val="75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5" name="TextBox 112">
              <a:extLst>
                <a:ext uri="{FF2B5EF4-FFF2-40B4-BE49-F238E27FC236}">
                  <a16:creationId xmlns:a16="http://schemas.microsoft.com/office/drawing/2014/main" xmlns="" id="{FB8BA6EE-427A-4958-80E4-DCF8DB3C1C19}"/>
                </a:ext>
              </a:extLst>
            </p:cNvPr>
            <p:cNvSpPr txBox="1"/>
            <p:nvPr/>
          </p:nvSpPr>
          <p:spPr>
            <a:xfrm>
              <a:off x="5172002" y="5351065"/>
              <a:ext cx="572043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L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6CB7"/>
                  </a:solidFill>
                  <a:effectLst/>
                  <a:uLnTx/>
                  <a:uFillTx/>
                  <a:latin typeface="Calibri" pitchFamily="34" charset="0"/>
                  <a:sym typeface="Wingdings" pitchFamily="2" charset="2"/>
                </a:rPr>
                <a:t>Wrap-up</a:t>
              </a:r>
              <a:endParaRPr kumimoji="0" lang="en-US" sz="2399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66" name="Oval 113">
              <a:extLst>
                <a:ext uri="{FF2B5EF4-FFF2-40B4-BE49-F238E27FC236}">
                  <a16:creationId xmlns:a16="http://schemas.microsoft.com/office/drawing/2014/main" xmlns="" id="{E09EEFA3-CD62-4E6E-8E64-8622F977D626}"/>
                </a:ext>
              </a:extLst>
            </p:cNvPr>
            <p:cNvSpPr>
              <a:spLocks/>
            </p:cNvSpPr>
            <p:nvPr/>
          </p:nvSpPr>
          <p:spPr>
            <a:xfrm>
              <a:off x="4097347" y="5181621"/>
              <a:ext cx="764269" cy="846000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71981" tIns="91416" rIns="71981" bIns="91416" numCol="1" anchor="ctr" anchorCtr="1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39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cs typeface="Arial" pitchFamily="34" charset="0"/>
                </a:rPr>
                <a:t>3</a:t>
              </a:r>
            </a:p>
          </p:txBody>
        </p:sp>
      </p:grpSp>
      <p:pic>
        <p:nvPicPr>
          <p:cNvPr id="67" name="Imagen 66">
            <a:extLst>
              <a:ext uri="{FF2B5EF4-FFF2-40B4-BE49-F238E27FC236}">
                <a16:creationId xmlns:a16="http://schemas.microsoft.com/office/drawing/2014/main" xmlns="" id="{FCD44F03-B54A-49D0-9856-80BCFA8EAB4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1C9ED7"/>
              </a:clrFrom>
              <a:clrTo>
                <a:srgbClr val="1C9ED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18" y="2067763"/>
            <a:ext cx="3441618" cy="3360271"/>
          </a:xfrm>
          <a:prstGeom prst="rect">
            <a:avLst/>
          </a:prstGeom>
        </p:spPr>
      </p:pic>
      <p:sp>
        <p:nvSpPr>
          <p:cNvPr id="78" name="Footer Placeholder 10">
            <a:extLst>
              <a:ext uri="{FF2B5EF4-FFF2-40B4-BE49-F238E27FC236}">
                <a16:creationId xmlns:a16="http://schemas.microsoft.com/office/drawing/2014/main" xmlns="" id="{7F11E6C9-FB36-484C-9E2B-70BDBF778576}"/>
              </a:ext>
            </a:extLst>
          </p:cNvPr>
          <p:cNvSpPr txBox="1">
            <a:spLocks/>
          </p:cNvSpPr>
          <p:nvPr/>
        </p:nvSpPr>
        <p:spPr bwMode="auto">
          <a:xfrm>
            <a:off x="-12362" y="6641955"/>
            <a:ext cx="4625183" cy="2460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en-US" sz="900">
                <a:solidFill>
                  <a:srgbClr val="898989"/>
                </a:solidFill>
                <a:latin typeface="Verdana" charset="0"/>
              </a:rPr>
              <a:t>Gobierno de Chile | Ministerio de Desarrollo Social y Familia</a:t>
            </a:r>
            <a:endParaRPr lang="en-US" sz="900" dirty="0">
              <a:solidFill>
                <a:srgbClr val="898989"/>
              </a:solidFill>
              <a:latin typeface="Verdana" charset="0"/>
            </a:endParaRPr>
          </a:p>
        </p:txBody>
      </p:sp>
      <p:sp>
        <p:nvSpPr>
          <p:cNvPr id="79" name="Slide Number Placeholder 9">
            <a:extLst>
              <a:ext uri="{FF2B5EF4-FFF2-40B4-BE49-F238E27FC236}">
                <a16:creationId xmlns:a16="http://schemas.microsoft.com/office/drawing/2014/main" xmlns="" id="{17F4AE91-8B7C-4427-B624-1AC981648DBF}"/>
              </a:ext>
            </a:extLst>
          </p:cNvPr>
          <p:cNvSpPr txBox="1">
            <a:spLocks/>
          </p:cNvSpPr>
          <p:nvPr/>
        </p:nvSpPr>
        <p:spPr bwMode="auto">
          <a:xfrm>
            <a:off x="5596471" y="6422854"/>
            <a:ext cx="504444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fld id="{227D125B-1E30-4EA9-8092-8C5DD7652AC2}" type="slidenum">
              <a:rPr lang="en-US" sz="1000" smtClean="0">
                <a:solidFill>
                  <a:srgbClr val="898989"/>
                </a:solidFill>
                <a:latin typeface="Verdana" charset="0"/>
              </a:rPr>
              <a:pPr defTabSz="914400">
                <a:defRPr/>
              </a:pPr>
              <a:t>2</a:t>
            </a:fld>
            <a:endParaRPr lang="en-US" sz="1000" dirty="0">
              <a:solidFill>
                <a:srgbClr val="898989"/>
              </a:solidFill>
              <a:latin typeface="Verdana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580" y="0"/>
            <a:ext cx="5265420" cy="37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536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-12362" y="0"/>
            <a:ext cx="12204362" cy="6858000"/>
          </a:xfrm>
          <a:prstGeom prst="rect">
            <a:avLst/>
          </a:prstGeom>
          <a:solidFill>
            <a:srgbClr val="0E0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749" name="Slide Number Placeholder 9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4400">
              <a:defRPr/>
            </a:pPr>
            <a:fld id="{227D125B-1E30-4EA9-8092-8C5DD7652AC2}" type="slidenum">
              <a:rPr lang="en-US" sz="1000">
                <a:solidFill>
                  <a:srgbClr val="898989"/>
                </a:solidFill>
                <a:latin typeface="Verdana" charset="0"/>
              </a:rPr>
              <a:pPr defTabSz="914400">
                <a:defRPr/>
              </a:pPr>
              <a:t>3</a:t>
            </a:fld>
            <a:endParaRPr lang="en-US" sz="1000" dirty="0">
              <a:solidFill>
                <a:srgbClr val="898989"/>
              </a:solidFill>
              <a:latin typeface="Verdana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707246" y="692696"/>
            <a:ext cx="50530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/>
              <a:t>Global Temperature Rise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707246" y="1371045"/>
            <a:ext cx="35682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/>
              <a:t>Warming Oceans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707246" y="2049394"/>
            <a:ext cx="42209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/>
              <a:t>Shrinking Ice Sheets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707246" y="3406092"/>
            <a:ext cx="3121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/>
              <a:t>Glacial Retreat</a:t>
            </a:r>
          </a:p>
        </p:txBody>
      </p:sp>
      <p:sp>
        <p:nvSpPr>
          <p:cNvPr id="8" name="7 Rectángulo"/>
          <p:cNvSpPr/>
          <p:nvPr/>
        </p:nvSpPr>
        <p:spPr>
          <a:xfrm>
            <a:off x="3707246" y="2727743"/>
            <a:ext cx="47030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/>
              <a:t>Decreased Snow Cover</a:t>
            </a:r>
          </a:p>
        </p:txBody>
      </p:sp>
      <p:sp>
        <p:nvSpPr>
          <p:cNvPr id="9" name="8 Rectángulo"/>
          <p:cNvSpPr/>
          <p:nvPr/>
        </p:nvSpPr>
        <p:spPr>
          <a:xfrm>
            <a:off x="3707246" y="4084441"/>
            <a:ext cx="47793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/>
              <a:t>Declining Arctic Sea Ice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707246" y="4762790"/>
            <a:ext cx="51186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/>
              <a:t>Extreme </a:t>
            </a:r>
            <a:r>
              <a:rPr lang="es-ES" sz="3600" b="1" smtClean="0"/>
              <a:t>Weather Events</a:t>
            </a:r>
            <a:endParaRPr lang="es-ES" sz="3600" b="1"/>
          </a:p>
        </p:txBody>
      </p:sp>
      <p:sp>
        <p:nvSpPr>
          <p:cNvPr id="11" name="10 Rectángulo"/>
          <p:cNvSpPr/>
          <p:nvPr/>
        </p:nvSpPr>
        <p:spPr>
          <a:xfrm>
            <a:off x="3707246" y="5441137"/>
            <a:ext cx="40388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b="1"/>
              <a:t>Ocean Acidification</a:t>
            </a:r>
          </a:p>
        </p:txBody>
      </p:sp>
    </p:spTree>
    <p:extLst>
      <p:ext uri="{BB962C8B-B14F-4D97-AF65-F5344CB8AC3E}">
        <p14:creationId xmlns:p14="http://schemas.microsoft.com/office/powerpoint/2010/main" val="11751056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-12362" y="0"/>
            <a:ext cx="12204362" cy="6858000"/>
          </a:xfrm>
          <a:prstGeom prst="rect">
            <a:avLst/>
          </a:prstGeom>
          <a:solidFill>
            <a:srgbClr val="0E0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749" name="Slide Number Placeholder 9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4400">
              <a:defRPr/>
            </a:pPr>
            <a:fld id="{227D125B-1E30-4EA9-8092-8C5DD7652AC2}" type="slidenum">
              <a:rPr lang="en-US" sz="1000">
                <a:solidFill>
                  <a:srgbClr val="898989"/>
                </a:solidFill>
                <a:latin typeface="Verdana" charset="0"/>
              </a:rPr>
              <a:pPr defTabSz="914400">
                <a:defRPr/>
              </a:pPr>
              <a:t>4</a:t>
            </a:fld>
            <a:endParaRPr lang="en-US" sz="1000" dirty="0">
              <a:solidFill>
                <a:srgbClr val="898989"/>
              </a:solidFill>
              <a:latin typeface="Verdana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36" y="6191"/>
            <a:ext cx="9120336" cy="684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155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-12362" y="0"/>
            <a:ext cx="12204362" cy="6858000"/>
          </a:xfrm>
          <a:prstGeom prst="rect">
            <a:avLst/>
          </a:prstGeom>
          <a:solidFill>
            <a:srgbClr val="0E0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749" name="Slide Number Placeholder 9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4400">
              <a:defRPr/>
            </a:pPr>
            <a:fld id="{227D125B-1E30-4EA9-8092-8C5DD7652AC2}" type="slidenum">
              <a:rPr lang="en-US" sz="1000">
                <a:solidFill>
                  <a:srgbClr val="898989"/>
                </a:solidFill>
                <a:latin typeface="Verdana" charset="0"/>
              </a:rPr>
              <a:pPr defTabSz="914400">
                <a:defRPr/>
              </a:pPr>
              <a:t>5</a:t>
            </a:fld>
            <a:endParaRPr lang="en-US" sz="1000" dirty="0">
              <a:solidFill>
                <a:srgbClr val="898989"/>
              </a:solidFill>
              <a:latin typeface="Verdana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" y="0"/>
            <a:ext cx="1218326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5914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-12362" y="0"/>
            <a:ext cx="12204362" cy="6858000"/>
          </a:xfrm>
          <a:prstGeom prst="rect">
            <a:avLst/>
          </a:prstGeom>
          <a:solidFill>
            <a:srgbClr val="0E0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749" name="Slide Number Placeholder 9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4400">
              <a:defRPr/>
            </a:pPr>
            <a:fld id="{227D125B-1E30-4EA9-8092-8C5DD7652AC2}" type="slidenum">
              <a:rPr lang="en-US" sz="1000">
                <a:solidFill>
                  <a:srgbClr val="898989"/>
                </a:solidFill>
                <a:latin typeface="Verdana" charset="0"/>
              </a:rPr>
              <a:pPr defTabSz="914400">
                <a:defRPr/>
              </a:pPr>
              <a:t>6</a:t>
            </a:fld>
            <a:endParaRPr lang="en-US" sz="1000" dirty="0">
              <a:solidFill>
                <a:srgbClr val="898989"/>
              </a:solidFill>
              <a:latin typeface="Verdana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5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-12362" y="0"/>
            <a:ext cx="12204362" cy="6858000"/>
          </a:xfrm>
          <a:prstGeom prst="rect">
            <a:avLst/>
          </a:prstGeom>
          <a:solidFill>
            <a:srgbClr val="0E0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749" name="Slide Number Placeholder 9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4400">
              <a:defRPr/>
            </a:pPr>
            <a:fld id="{227D125B-1E30-4EA9-8092-8C5DD7652AC2}" type="slidenum">
              <a:rPr lang="en-US" sz="1000">
                <a:solidFill>
                  <a:srgbClr val="898989"/>
                </a:solidFill>
                <a:latin typeface="Verdana" charset="0"/>
              </a:rPr>
              <a:pPr defTabSz="914400">
                <a:defRPr/>
              </a:pPr>
              <a:t>7</a:t>
            </a:fld>
            <a:endParaRPr lang="en-US" sz="1000" dirty="0">
              <a:solidFill>
                <a:srgbClr val="898989"/>
              </a:solidFill>
              <a:latin typeface="Verdana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559496" y="2840573"/>
            <a:ext cx="9073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 smtClean="0">
                <a:latin typeface="Calibri" pitchFamily="34" charset="0"/>
              </a:rPr>
              <a:t>Are we the last generation that will be able to act and change the course of history?</a:t>
            </a:r>
            <a:endParaRPr lang="es-CL" sz="32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3294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-12362" y="0"/>
            <a:ext cx="12204362" cy="6858000"/>
          </a:xfrm>
          <a:prstGeom prst="rect">
            <a:avLst/>
          </a:prstGeom>
          <a:solidFill>
            <a:srgbClr val="0E0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749" name="Slide Number Placeholder 9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4400">
              <a:defRPr/>
            </a:pPr>
            <a:fld id="{227D125B-1E30-4EA9-8092-8C5DD7652AC2}" type="slidenum">
              <a:rPr lang="en-US" sz="1000">
                <a:solidFill>
                  <a:srgbClr val="898989"/>
                </a:solidFill>
                <a:latin typeface="Verdana" charset="0"/>
              </a:rPr>
              <a:pPr defTabSz="914400">
                <a:defRPr/>
              </a:pPr>
              <a:t>8</a:t>
            </a:fld>
            <a:endParaRPr lang="en-US" sz="1000" dirty="0">
              <a:solidFill>
                <a:srgbClr val="898989"/>
              </a:solidFill>
              <a:latin typeface="Verdana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C8386A19-6F89-4B2D-85DA-D036C4633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70" y="0"/>
            <a:ext cx="1018769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2813454" y="4888965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>
                <a:latin typeface="Calibri" pitchFamily="34" charset="0"/>
              </a:rPr>
              <a:t>2040: Coal </a:t>
            </a:r>
            <a:r>
              <a:rPr lang="es-CL" sz="2800" b="1" dirty="0" err="1">
                <a:latin typeface="Calibri" pitchFamily="34" charset="0"/>
              </a:rPr>
              <a:t>Phase</a:t>
            </a:r>
            <a:r>
              <a:rPr lang="es-CL" sz="2800" b="1" dirty="0">
                <a:latin typeface="Calibri" pitchFamily="34" charset="0"/>
              </a:rPr>
              <a:t> </a:t>
            </a:r>
            <a:r>
              <a:rPr lang="es-CL" sz="2800" b="1" err="1">
                <a:latin typeface="Calibri" pitchFamily="34" charset="0"/>
              </a:rPr>
              <a:t>Out</a:t>
            </a:r>
            <a:r>
              <a:rPr lang="es-CL" sz="2800" b="1">
                <a:latin typeface="Calibri" pitchFamily="34" charset="0"/>
              </a:rPr>
              <a:t> </a:t>
            </a:r>
            <a:r>
              <a:rPr lang="es-CL" sz="2400" b="1">
                <a:latin typeface="Calibri" pitchFamily="34" charset="0"/>
              </a:rPr>
              <a:t>(</a:t>
            </a:r>
            <a:r>
              <a:rPr lang="es-CL" sz="2400" b="1" err="1">
                <a:latin typeface="Calibri" pitchFamily="34" charset="0"/>
              </a:rPr>
              <a:t>E</a:t>
            </a:r>
            <a:r>
              <a:rPr lang="es-CL" sz="2400" b="1">
                <a:latin typeface="Calibri" pitchFamily="34" charset="0"/>
              </a:rPr>
              <a:t>lectricity </a:t>
            </a:r>
            <a:r>
              <a:rPr lang="es-CL" sz="2400" b="1" dirty="0" err="1">
                <a:latin typeface="Calibri" pitchFamily="34" charset="0"/>
              </a:rPr>
              <a:t>G</a:t>
            </a:r>
            <a:r>
              <a:rPr lang="es-CL" sz="2400" b="1">
                <a:latin typeface="Calibri" pitchFamily="34" charset="0"/>
              </a:rPr>
              <a:t>eneration</a:t>
            </a:r>
            <a:r>
              <a:rPr lang="es-CL" sz="2400" b="1" dirty="0">
                <a:latin typeface="Calibri" pitchFamily="34" charset="0"/>
              </a:rPr>
              <a:t>)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385560" y="5421863"/>
            <a:ext cx="3515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>
                <a:latin typeface="Calibri" pitchFamily="34" charset="0"/>
              </a:rPr>
              <a:t>2050: Carbon Neutral</a:t>
            </a:r>
            <a:endParaRPr lang="es-ES" sz="2800" b="1">
              <a:latin typeface="Calibri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606911" y="980728"/>
            <a:ext cx="907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smtClean="0">
                <a:latin typeface="Calibri" pitchFamily="34" charset="0"/>
              </a:rPr>
              <a:t>From Negotation, to Implementation (Action)</a:t>
            </a:r>
            <a:endParaRPr lang="es-CL" sz="28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088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Slide Number Placeholder 9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4400">
              <a:defRPr/>
            </a:pPr>
            <a:fld id="{227D125B-1E30-4EA9-8092-8C5DD7652AC2}" type="slidenum">
              <a:rPr lang="en-US" sz="1000">
                <a:solidFill>
                  <a:srgbClr val="898989"/>
                </a:solidFill>
                <a:latin typeface="Verdana" charset="0"/>
              </a:rPr>
              <a:pPr defTabSz="914400">
                <a:defRPr/>
              </a:pPr>
              <a:t>9</a:t>
            </a:fld>
            <a:endParaRPr lang="en-US" sz="1000" dirty="0">
              <a:solidFill>
                <a:srgbClr val="898989"/>
              </a:solidFill>
              <a:latin typeface="Verdana" charset="0"/>
            </a:endParaRPr>
          </a:p>
        </p:txBody>
      </p:sp>
      <p:sp>
        <p:nvSpPr>
          <p:cNvPr id="27" name="10 Título"/>
          <p:cNvSpPr>
            <a:spLocks noGrp="1"/>
          </p:cNvSpPr>
          <p:nvPr>
            <p:ph type="title"/>
          </p:nvPr>
        </p:nvSpPr>
        <p:spPr>
          <a:xfrm>
            <a:off x="479376" y="706066"/>
            <a:ext cx="8165485" cy="496319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s-CL" sz="2800" cap="none">
                <a:solidFill>
                  <a:srgbClr val="00B0F0"/>
                </a:solidFill>
                <a:latin typeface="Calibri" pitchFamily="34" charset="0"/>
              </a:rPr>
              <a:t>2. </a:t>
            </a:r>
            <a:r>
              <a:rPr lang="es-CL" sz="2800" cap="none" smtClean="0">
                <a:solidFill>
                  <a:srgbClr val="00B0F0"/>
                </a:solidFill>
                <a:latin typeface="Calibri" pitchFamily="34" charset="0"/>
              </a:rPr>
              <a:t>Agenda 2030, </a:t>
            </a:r>
            <a:r>
              <a:rPr lang="es-CL" sz="2800" cap="none">
                <a:solidFill>
                  <a:srgbClr val="00B0F0"/>
                </a:solidFill>
                <a:latin typeface="Calibri" pitchFamily="34" charset="0"/>
              </a:rPr>
              <a:t>Policy Coherence and Evaluation?</a:t>
            </a:r>
            <a:endParaRPr lang="es-CL" sz="2800" cap="none" dirty="0">
              <a:solidFill>
                <a:srgbClr val="00B0F0"/>
              </a:solidFill>
              <a:latin typeface="Calibri" pitchFamily="34" charset="0"/>
              <a:sym typeface="Wingdings" pitchFamily="2" charset="2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xmlns="" id="{401AD2B8-E1DB-4FF0-ACB8-B26D20746B74}"/>
              </a:ext>
            </a:extLst>
          </p:cNvPr>
          <p:cNvSpPr txBox="1">
            <a:spLocks/>
          </p:cNvSpPr>
          <p:nvPr/>
        </p:nvSpPr>
        <p:spPr bwMode="auto">
          <a:xfrm>
            <a:off x="-12362" y="6641955"/>
            <a:ext cx="4625183" cy="2460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en-US" sz="900">
                <a:solidFill>
                  <a:srgbClr val="898989"/>
                </a:solidFill>
                <a:latin typeface="Verdana" charset="0"/>
              </a:rPr>
              <a:t>Gobierno de Chile | Ministerio de Desarrollo Social y Familia</a:t>
            </a:r>
            <a:endParaRPr lang="en-US" sz="900" dirty="0">
              <a:solidFill>
                <a:srgbClr val="898989"/>
              </a:solidFill>
              <a:latin typeface="Verdana" charset="0"/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xmlns="" id="{2277495E-F1B8-4250-B803-42CE9418CDDD}"/>
              </a:ext>
            </a:extLst>
          </p:cNvPr>
          <p:cNvCxnSpPr>
            <a:cxnSpLocks/>
          </p:cNvCxnSpPr>
          <p:nvPr/>
        </p:nvCxnSpPr>
        <p:spPr>
          <a:xfrm>
            <a:off x="695400" y="1134704"/>
            <a:ext cx="26351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580" y="0"/>
            <a:ext cx="5265420" cy="37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065" y="1473026"/>
            <a:ext cx="8907463" cy="534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Footer Placeholder 10">
            <a:extLst>
              <a:ext uri="{FF2B5EF4-FFF2-40B4-BE49-F238E27FC236}">
                <a16:creationId xmlns:a16="http://schemas.microsoft.com/office/drawing/2014/main" xmlns="" id="{401AD2B8-E1DB-4FF0-ACB8-B26D20746B74}"/>
              </a:ext>
            </a:extLst>
          </p:cNvPr>
          <p:cNvSpPr txBox="1">
            <a:spLocks/>
          </p:cNvSpPr>
          <p:nvPr/>
        </p:nvSpPr>
        <p:spPr bwMode="auto">
          <a:xfrm>
            <a:off x="10956740" y="5877272"/>
            <a:ext cx="1157920" cy="5846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en-US" sz="1200" b="1" smtClean="0">
                <a:solidFill>
                  <a:schemeClr val="bg1"/>
                </a:solidFill>
                <a:latin typeface="Verdana" charset="0"/>
              </a:rPr>
              <a:t>Source: Heksinki Retreat, March 2019</a:t>
            </a:r>
            <a:endParaRPr lang="en-US" sz="1200" b="1" dirty="0">
              <a:solidFill>
                <a:schemeClr val="bg1"/>
              </a:solidFill>
              <a:latin typeface="Verdana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1166" y="2448293"/>
            <a:ext cx="1830950" cy="6617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s-CL" sz="1600" b="1" kern="0" smtClean="0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Strategic Definition</a:t>
            </a:r>
          </a:p>
          <a:p>
            <a:pPr>
              <a:spcAft>
                <a:spcPts val="600"/>
              </a:spcAft>
            </a:pPr>
            <a:r>
              <a:rPr lang="es-CL" sz="1600" i="1" kern="0" smtClean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What to do?</a:t>
            </a:r>
            <a:endParaRPr lang="es-CL" sz="1600" i="1" kern="0" dirty="0">
              <a:solidFill>
                <a:schemeClr val="bg1"/>
              </a:solidFill>
              <a:latin typeface="Calibri" pitchFamily="34" charset="0"/>
              <a:sym typeface="Wingdings" pitchFamily="2" charset="2"/>
            </a:endParaRPr>
          </a:p>
        </p:txBody>
      </p:sp>
      <p:sp>
        <p:nvSpPr>
          <p:cNvPr id="70" name="69 Rectángulo"/>
          <p:cNvSpPr/>
          <p:nvPr/>
        </p:nvSpPr>
        <p:spPr>
          <a:xfrm>
            <a:off x="97319" y="3968276"/>
            <a:ext cx="1720343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s-CL" sz="1600" b="1" kern="0" smtClean="0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Strategic Planning</a:t>
            </a:r>
          </a:p>
          <a:p>
            <a:pPr>
              <a:spcAft>
                <a:spcPts val="600"/>
              </a:spcAft>
            </a:pPr>
            <a:r>
              <a:rPr lang="es-CL" sz="1600" i="1" kern="0" smtClean="0">
                <a:solidFill>
                  <a:schemeClr val="bg1"/>
                </a:solidFill>
                <a:latin typeface="Calibri" pitchFamily="34" charset="0"/>
                <a:sym typeface="Wingdings" pitchFamily="2" charset="2"/>
              </a:rPr>
              <a:t>How to do it?</a:t>
            </a:r>
            <a:endParaRPr lang="es-CL" sz="1600" i="1" kern="0">
              <a:solidFill>
                <a:schemeClr val="bg1"/>
              </a:solidFill>
              <a:latin typeface="Calibri" pitchFamily="34" charset="0"/>
              <a:sym typeface="Wingdings" pitchFamily="2" charset="2"/>
            </a:endParaRPr>
          </a:p>
          <a:p>
            <a:pPr>
              <a:spcAft>
                <a:spcPts val="600"/>
              </a:spcAft>
            </a:pPr>
            <a:endParaRPr lang="es-CL" sz="1600" b="1" kern="0" dirty="0">
              <a:solidFill>
                <a:srgbClr val="FF0000"/>
              </a:solidFill>
              <a:latin typeface="Calibri" pitchFamily="34" charset="0"/>
              <a:sym typeface="Wingdings" pitchFamily="2" charset="2"/>
            </a:endParaRPr>
          </a:p>
        </p:txBody>
      </p:sp>
      <p:cxnSp>
        <p:nvCxnSpPr>
          <p:cNvPr id="71" name="Conector recto 14">
            <a:extLst>
              <a:ext uri="{FF2B5EF4-FFF2-40B4-BE49-F238E27FC236}">
                <a16:creationId xmlns:a16="http://schemas.microsoft.com/office/drawing/2014/main" xmlns="" id="{2277495E-F1B8-4250-B803-42CE9418CDDD}"/>
              </a:ext>
            </a:extLst>
          </p:cNvPr>
          <p:cNvCxnSpPr>
            <a:cxnSpLocks/>
          </p:cNvCxnSpPr>
          <p:nvPr/>
        </p:nvCxnSpPr>
        <p:spPr>
          <a:xfrm>
            <a:off x="-12362" y="2132856"/>
            <a:ext cx="183002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14">
            <a:extLst>
              <a:ext uri="{FF2B5EF4-FFF2-40B4-BE49-F238E27FC236}">
                <a16:creationId xmlns:a16="http://schemas.microsoft.com/office/drawing/2014/main" xmlns="" id="{2277495E-F1B8-4250-B803-42CE9418CDDD}"/>
              </a:ext>
            </a:extLst>
          </p:cNvPr>
          <p:cNvCxnSpPr>
            <a:cxnSpLocks/>
          </p:cNvCxnSpPr>
          <p:nvPr/>
        </p:nvCxnSpPr>
        <p:spPr>
          <a:xfrm>
            <a:off x="-12362" y="3861048"/>
            <a:ext cx="183002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07128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Footer Placeholder 10"/>
          <p:cNvSpPr>
            <a:spLocks noGrp="1"/>
          </p:cNvSpPr>
          <p:nvPr>
            <p:ph type="ftr" sz="quarter" idx="10"/>
          </p:nvPr>
        </p:nvSpPr>
        <p:spPr bwMode="auto">
          <a:xfrm>
            <a:off x="-12362" y="6641955"/>
            <a:ext cx="4625183" cy="24606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defTabSz="914400">
              <a:defRPr/>
            </a:pPr>
            <a:r>
              <a:rPr lang="en-US" sz="900" dirty="0">
                <a:solidFill>
                  <a:srgbClr val="898989"/>
                </a:solidFill>
                <a:latin typeface="Verdana" charset="0"/>
              </a:rPr>
              <a:t>Gobierno de Chile | Ministerio de Desarrollo Social y Familia</a:t>
            </a:r>
          </a:p>
        </p:txBody>
      </p:sp>
      <p:sp>
        <p:nvSpPr>
          <p:cNvPr id="31749" name="Slide Number Placeholder 9"/>
          <p:cNvSpPr>
            <a:spLocks noGrp="1"/>
          </p:cNvSpPr>
          <p:nvPr>
            <p:ph type="sldNum" sz="quarter" idx="11"/>
          </p:nvPr>
        </p:nvSpPr>
        <p:spPr bwMode="auto">
          <a:xfrm>
            <a:off x="5382287" y="6305564"/>
            <a:ext cx="504444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defTabSz="914400">
              <a:defRPr/>
            </a:pPr>
            <a:fld id="{227D125B-1E30-4EA9-8092-8C5DD7652AC2}" type="slidenum">
              <a:rPr lang="en-US" sz="1000">
                <a:solidFill>
                  <a:srgbClr val="898989"/>
                </a:solidFill>
                <a:latin typeface="Calibri" pitchFamily="34" charset="0"/>
              </a:rPr>
              <a:pPr defTabSz="914400">
                <a:defRPr/>
              </a:pPr>
              <a:t>10</a:t>
            </a:fld>
            <a:endParaRPr lang="en-US" sz="1000" dirty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27" name="10 Título"/>
          <p:cNvSpPr>
            <a:spLocks noGrp="1"/>
          </p:cNvSpPr>
          <p:nvPr>
            <p:ph type="title"/>
          </p:nvPr>
        </p:nvSpPr>
        <p:spPr>
          <a:xfrm>
            <a:off x="754021" y="711758"/>
            <a:ext cx="8165485" cy="496319"/>
          </a:xfrm>
        </p:spPr>
        <p:txBody>
          <a:bodyPr>
            <a:normAutofit/>
          </a:bodyPr>
          <a:lstStyle/>
          <a:p>
            <a:pPr lvl="0"/>
            <a:r>
              <a:rPr lang="es-CL" sz="2800" cap="none" smtClean="0">
                <a:solidFill>
                  <a:srgbClr val="00B0F0"/>
                </a:solidFill>
                <a:latin typeface="Calibri" pitchFamily="34" charset="0"/>
              </a:rPr>
              <a:t>3. Wrap up</a:t>
            </a:r>
            <a:endParaRPr lang="es-CL" sz="2800" cap="none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98" name="Freeform: Shape 2">
            <a:extLst>
              <a:ext uri="{FF2B5EF4-FFF2-40B4-BE49-F238E27FC236}">
                <a16:creationId xmlns:a16="http://schemas.microsoft.com/office/drawing/2014/main" xmlns="" id="{EE770B43-A4FF-44A8-9379-C27EFA78F9F3}"/>
              </a:ext>
            </a:extLst>
          </p:cNvPr>
          <p:cNvSpPr/>
          <p:nvPr/>
        </p:nvSpPr>
        <p:spPr>
          <a:xfrm>
            <a:off x="3246792" y="1702058"/>
            <a:ext cx="5286643" cy="1511220"/>
          </a:xfrm>
          <a:custGeom>
            <a:avLst/>
            <a:gdLst>
              <a:gd name="connsiteX0" fmla="*/ 0 w 7744408"/>
              <a:gd name="connsiteY0" fmla="*/ 2472612 h 2472612"/>
              <a:gd name="connsiteX1" fmla="*/ 1819469 w 7744408"/>
              <a:gd name="connsiteY1" fmla="*/ 774441 h 2472612"/>
              <a:gd name="connsiteX2" fmla="*/ 5047861 w 7744408"/>
              <a:gd name="connsiteY2" fmla="*/ 1819469 h 2472612"/>
              <a:gd name="connsiteX3" fmla="*/ 7744408 w 7744408"/>
              <a:gd name="connsiteY3" fmla="*/ 0 h 2472612"/>
              <a:gd name="connsiteX0" fmla="*/ 0 w 7744408"/>
              <a:gd name="connsiteY0" fmla="*/ 2472612 h 2472612"/>
              <a:gd name="connsiteX1" fmla="*/ 1841605 w 7744408"/>
              <a:gd name="connsiteY1" fmla="*/ 1017037 h 2472612"/>
              <a:gd name="connsiteX2" fmla="*/ 5047861 w 7744408"/>
              <a:gd name="connsiteY2" fmla="*/ 1819469 h 2472612"/>
              <a:gd name="connsiteX3" fmla="*/ 7744408 w 7744408"/>
              <a:gd name="connsiteY3" fmla="*/ 0 h 2472612"/>
              <a:gd name="connsiteX0" fmla="*/ 0 w 7552562"/>
              <a:gd name="connsiteY0" fmla="*/ 2565918 h 2565918"/>
              <a:gd name="connsiteX1" fmla="*/ 1841605 w 7552562"/>
              <a:gd name="connsiteY1" fmla="*/ 1110343 h 2565918"/>
              <a:gd name="connsiteX2" fmla="*/ 5047861 w 7552562"/>
              <a:gd name="connsiteY2" fmla="*/ 1912775 h 2565918"/>
              <a:gd name="connsiteX3" fmla="*/ 7552562 w 7552562"/>
              <a:gd name="connsiteY3" fmla="*/ 0 h 2565918"/>
              <a:gd name="connsiteX0" fmla="*/ 0 w 7552562"/>
              <a:gd name="connsiteY0" fmla="*/ 2565918 h 2565918"/>
              <a:gd name="connsiteX1" fmla="*/ 1841605 w 7552562"/>
              <a:gd name="connsiteY1" fmla="*/ 1110343 h 2565918"/>
              <a:gd name="connsiteX2" fmla="*/ 5047861 w 7552562"/>
              <a:gd name="connsiteY2" fmla="*/ 1912775 h 2565918"/>
              <a:gd name="connsiteX3" fmla="*/ 7552562 w 7552562"/>
              <a:gd name="connsiteY3" fmla="*/ 0 h 2565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52562" h="2565918">
                <a:moveTo>
                  <a:pt x="0" y="2565918"/>
                </a:moveTo>
                <a:cubicBezTo>
                  <a:pt x="489079" y="1771261"/>
                  <a:pt x="1000295" y="1219200"/>
                  <a:pt x="1841605" y="1110343"/>
                </a:cubicBezTo>
                <a:cubicBezTo>
                  <a:pt x="2682915" y="1001486"/>
                  <a:pt x="4096035" y="2097832"/>
                  <a:pt x="5047861" y="1912775"/>
                </a:cubicBezTo>
                <a:cubicBezTo>
                  <a:pt x="5999687" y="1727718"/>
                  <a:pt x="6860364" y="1041141"/>
                  <a:pt x="7552562" y="0"/>
                </a:cubicBezTo>
              </a:path>
            </a:pathLst>
          </a:custGeom>
          <a:noFill/>
          <a:ln w="76200" cap="flat" cmpd="sng" algn="ctr">
            <a:gradFill flip="none" rotWithShape="1">
              <a:gsLst>
                <a:gs pos="0">
                  <a:srgbClr val="017A87"/>
                </a:gs>
                <a:gs pos="100000">
                  <a:srgbClr val="55B995"/>
                </a:gs>
              </a:gsLst>
              <a:lin ang="0" scaled="1"/>
              <a:tileRect/>
            </a:gradFill>
            <a:prstDash val="solid"/>
          </a:ln>
          <a:effectLst>
            <a:outerShdw blurRad="50800" dist="203200" dir="2700000" algn="tl" rotWithShape="0">
              <a:prstClr val="black">
                <a:alpha val="9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898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</a:endParaRPr>
          </a:p>
        </p:txBody>
      </p:sp>
      <p:grpSp>
        <p:nvGrpSpPr>
          <p:cNvPr id="99" name="Group 13">
            <a:extLst>
              <a:ext uri="{FF2B5EF4-FFF2-40B4-BE49-F238E27FC236}">
                <a16:creationId xmlns:a16="http://schemas.microsoft.com/office/drawing/2014/main" xmlns="" id="{607A62CD-8F26-4C13-8EF3-D55DCF832F33}"/>
              </a:ext>
            </a:extLst>
          </p:cNvPr>
          <p:cNvGrpSpPr/>
          <p:nvPr/>
        </p:nvGrpSpPr>
        <p:grpSpPr>
          <a:xfrm>
            <a:off x="3364647" y="2560479"/>
            <a:ext cx="482708" cy="482708"/>
            <a:chOff x="2961988" y="3325174"/>
            <a:chExt cx="482708" cy="482708"/>
          </a:xfrm>
          <a:effectLst>
            <a:outerShdw blurRad="50800" dist="203200" dir="2700000" algn="tl" rotWithShape="0">
              <a:prstClr val="black">
                <a:alpha val="16000"/>
              </a:prstClr>
            </a:outerShdw>
          </a:effectLst>
        </p:grpSpPr>
        <p:sp>
          <p:nvSpPr>
            <p:cNvPr id="100" name="Oval 5">
              <a:extLst>
                <a:ext uri="{FF2B5EF4-FFF2-40B4-BE49-F238E27FC236}">
                  <a16:creationId xmlns:a16="http://schemas.microsoft.com/office/drawing/2014/main" xmlns="" id="{E1AC49A1-6CCE-4062-BDB4-6323BAE84CE5}"/>
                </a:ext>
              </a:extLst>
            </p:cNvPr>
            <p:cNvSpPr/>
            <p:nvPr/>
          </p:nvSpPr>
          <p:spPr>
            <a:xfrm>
              <a:off x="2961988" y="3325174"/>
              <a:ext cx="482708" cy="482708"/>
            </a:xfrm>
            <a:prstGeom prst="ellipse">
              <a:avLst/>
            </a:prstGeom>
            <a:solidFill>
              <a:srgbClr val="017A87"/>
            </a:solidFill>
            <a:ln w="762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101" name="Freeform 5">
              <a:extLst>
                <a:ext uri="{FF2B5EF4-FFF2-40B4-BE49-F238E27FC236}">
                  <a16:creationId xmlns:a16="http://schemas.microsoft.com/office/drawing/2014/main" xmlns="" id="{6A038181-611C-46BD-9556-7C6B3F78C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6907" y="3496636"/>
              <a:ext cx="172870" cy="139784"/>
            </a:xfrm>
            <a:custGeom>
              <a:avLst/>
              <a:gdLst>
                <a:gd name="T0" fmla="*/ 2384 w 8130"/>
                <a:gd name="T1" fmla="*/ 4874 h 6574"/>
                <a:gd name="T2" fmla="*/ 846 w 8130"/>
                <a:gd name="T3" fmla="*/ 3340 h 6574"/>
                <a:gd name="T4" fmla="*/ 0 w 8130"/>
                <a:gd name="T5" fmla="*/ 4183 h 6574"/>
                <a:gd name="T6" fmla="*/ 2029 w 8130"/>
                <a:gd name="T7" fmla="*/ 6206 h 6574"/>
                <a:gd name="T8" fmla="*/ 2032 w 8130"/>
                <a:gd name="T9" fmla="*/ 6204 h 6574"/>
                <a:gd name="T10" fmla="*/ 2403 w 8130"/>
                <a:gd name="T11" fmla="*/ 6574 h 6574"/>
                <a:gd name="T12" fmla="*/ 8130 w 8130"/>
                <a:gd name="T13" fmla="*/ 859 h 6574"/>
                <a:gd name="T14" fmla="*/ 7269 w 8130"/>
                <a:gd name="T15" fmla="*/ 0 h 6574"/>
                <a:gd name="T16" fmla="*/ 2384 w 8130"/>
                <a:gd name="T17" fmla="*/ 4874 h 6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30" h="6574">
                  <a:moveTo>
                    <a:pt x="2384" y="4874"/>
                  </a:moveTo>
                  <a:lnTo>
                    <a:pt x="846" y="3340"/>
                  </a:lnTo>
                  <a:lnTo>
                    <a:pt x="0" y="4183"/>
                  </a:lnTo>
                  <a:lnTo>
                    <a:pt x="2029" y="6206"/>
                  </a:lnTo>
                  <a:lnTo>
                    <a:pt x="2032" y="6204"/>
                  </a:lnTo>
                  <a:lnTo>
                    <a:pt x="2403" y="6574"/>
                  </a:lnTo>
                  <a:lnTo>
                    <a:pt x="8130" y="859"/>
                  </a:lnTo>
                  <a:lnTo>
                    <a:pt x="7269" y="0"/>
                  </a:lnTo>
                  <a:lnTo>
                    <a:pt x="2384" y="4874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</p:grpSp>
      <p:grpSp>
        <p:nvGrpSpPr>
          <p:cNvPr id="105" name="Group 17">
            <a:extLst>
              <a:ext uri="{FF2B5EF4-FFF2-40B4-BE49-F238E27FC236}">
                <a16:creationId xmlns:a16="http://schemas.microsoft.com/office/drawing/2014/main" xmlns="" id="{EF08356D-18BA-4714-855C-12EDE61EF965}"/>
              </a:ext>
            </a:extLst>
          </p:cNvPr>
          <p:cNvGrpSpPr/>
          <p:nvPr/>
        </p:nvGrpSpPr>
        <p:grpSpPr>
          <a:xfrm>
            <a:off x="7925932" y="1897394"/>
            <a:ext cx="482708" cy="482708"/>
            <a:chOff x="2961988" y="3325174"/>
            <a:chExt cx="482708" cy="482708"/>
          </a:xfrm>
          <a:effectLst>
            <a:outerShdw blurRad="50800" dist="203200" dir="2700000" algn="tl" rotWithShape="0">
              <a:prstClr val="black">
                <a:alpha val="16000"/>
              </a:prstClr>
            </a:outerShdw>
          </a:effectLst>
        </p:grpSpPr>
        <p:sp>
          <p:nvSpPr>
            <p:cNvPr id="106" name="Oval 18">
              <a:extLst>
                <a:ext uri="{FF2B5EF4-FFF2-40B4-BE49-F238E27FC236}">
                  <a16:creationId xmlns:a16="http://schemas.microsoft.com/office/drawing/2014/main" xmlns="" id="{D1B0444F-2530-4455-A5DD-CB02ADD8221B}"/>
                </a:ext>
              </a:extLst>
            </p:cNvPr>
            <p:cNvSpPr/>
            <p:nvPr/>
          </p:nvSpPr>
          <p:spPr>
            <a:xfrm>
              <a:off x="2961988" y="3325174"/>
              <a:ext cx="482708" cy="482708"/>
            </a:xfrm>
            <a:prstGeom prst="ellipse">
              <a:avLst/>
            </a:prstGeom>
            <a:solidFill>
              <a:srgbClr val="017A87"/>
            </a:solidFill>
            <a:ln w="762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107" name="Freeform 5">
              <a:extLst>
                <a:ext uri="{FF2B5EF4-FFF2-40B4-BE49-F238E27FC236}">
                  <a16:creationId xmlns:a16="http://schemas.microsoft.com/office/drawing/2014/main" xmlns="" id="{0BED8B46-8772-477F-96F1-1358D1595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6907" y="3496636"/>
              <a:ext cx="172870" cy="139784"/>
            </a:xfrm>
            <a:custGeom>
              <a:avLst/>
              <a:gdLst>
                <a:gd name="T0" fmla="*/ 2384 w 8130"/>
                <a:gd name="T1" fmla="*/ 4874 h 6574"/>
                <a:gd name="T2" fmla="*/ 846 w 8130"/>
                <a:gd name="T3" fmla="*/ 3340 h 6574"/>
                <a:gd name="T4" fmla="*/ 0 w 8130"/>
                <a:gd name="T5" fmla="*/ 4183 h 6574"/>
                <a:gd name="T6" fmla="*/ 2029 w 8130"/>
                <a:gd name="T7" fmla="*/ 6206 h 6574"/>
                <a:gd name="T8" fmla="*/ 2032 w 8130"/>
                <a:gd name="T9" fmla="*/ 6204 h 6574"/>
                <a:gd name="T10" fmla="*/ 2403 w 8130"/>
                <a:gd name="T11" fmla="*/ 6574 h 6574"/>
                <a:gd name="T12" fmla="*/ 8130 w 8130"/>
                <a:gd name="T13" fmla="*/ 859 h 6574"/>
                <a:gd name="T14" fmla="*/ 7269 w 8130"/>
                <a:gd name="T15" fmla="*/ 0 h 6574"/>
                <a:gd name="T16" fmla="*/ 2384 w 8130"/>
                <a:gd name="T17" fmla="*/ 4874 h 6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30" h="6574">
                  <a:moveTo>
                    <a:pt x="2384" y="4874"/>
                  </a:moveTo>
                  <a:lnTo>
                    <a:pt x="846" y="3340"/>
                  </a:lnTo>
                  <a:lnTo>
                    <a:pt x="0" y="4183"/>
                  </a:lnTo>
                  <a:lnTo>
                    <a:pt x="2029" y="6206"/>
                  </a:lnTo>
                  <a:lnTo>
                    <a:pt x="2032" y="6204"/>
                  </a:lnTo>
                  <a:lnTo>
                    <a:pt x="2403" y="6574"/>
                  </a:lnTo>
                  <a:lnTo>
                    <a:pt x="8130" y="859"/>
                  </a:lnTo>
                  <a:lnTo>
                    <a:pt x="7269" y="0"/>
                  </a:lnTo>
                  <a:lnTo>
                    <a:pt x="2384" y="4874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</p:grpSp>
      <p:sp>
        <p:nvSpPr>
          <p:cNvPr id="116" name="TextBox 31">
            <a:extLst>
              <a:ext uri="{FF2B5EF4-FFF2-40B4-BE49-F238E27FC236}">
                <a16:creationId xmlns:a16="http://schemas.microsoft.com/office/drawing/2014/main" xmlns="" id="{ACB8B685-4053-4E01-8397-BD3015624078}"/>
              </a:ext>
            </a:extLst>
          </p:cNvPr>
          <p:cNvSpPr txBox="1"/>
          <p:nvPr/>
        </p:nvSpPr>
        <p:spPr>
          <a:xfrm>
            <a:off x="2534896" y="1712844"/>
            <a:ext cx="2315079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s-CL" sz="2000" b="1" kern="0" dirty="0">
                <a:solidFill>
                  <a:srgbClr val="017A87"/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Implementation</a:t>
            </a:r>
            <a:endParaRPr lang="es-ES" sz="2000" b="1" kern="0" dirty="0">
              <a:solidFill>
                <a:srgbClr val="017A87"/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2" name="TextBox 37">
            <a:extLst>
              <a:ext uri="{FF2B5EF4-FFF2-40B4-BE49-F238E27FC236}">
                <a16:creationId xmlns:a16="http://schemas.microsoft.com/office/drawing/2014/main" xmlns="" id="{7F0F6389-398D-430C-A887-3A430733294D}"/>
              </a:ext>
            </a:extLst>
          </p:cNvPr>
          <p:cNvSpPr txBox="1"/>
          <p:nvPr/>
        </p:nvSpPr>
        <p:spPr>
          <a:xfrm>
            <a:off x="5016046" y="3210088"/>
            <a:ext cx="184806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s-CL" sz="2000" b="1" kern="0" dirty="0">
                <a:solidFill>
                  <a:srgbClr val="017A87"/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Measurement</a:t>
            </a:r>
            <a:endParaRPr lang="es-ES" sz="2000" b="1" kern="0" dirty="0">
              <a:solidFill>
                <a:srgbClr val="017A87"/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35" name="Group 51">
            <a:extLst>
              <a:ext uri="{FF2B5EF4-FFF2-40B4-BE49-F238E27FC236}">
                <a16:creationId xmlns:a16="http://schemas.microsoft.com/office/drawing/2014/main" xmlns="" id="{D08AB145-720C-4E52-B669-78BBA61E4732}"/>
              </a:ext>
            </a:extLst>
          </p:cNvPr>
          <p:cNvGrpSpPr/>
          <p:nvPr/>
        </p:nvGrpSpPr>
        <p:grpSpPr>
          <a:xfrm>
            <a:off x="5685297" y="2344541"/>
            <a:ext cx="482708" cy="482708"/>
            <a:chOff x="2961988" y="3325174"/>
            <a:chExt cx="482708" cy="482708"/>
          </a:xfrm>
          <a:effectLst>
            <a:outerShdw blurRad="50800" dist="203200" dir="2700000" algn="tl" rotWithShape="0">
              <a:prstClr val="black">
                <a:alpha val="16000"/>
              </a:prstClr>
            </a:outerShdw>
          </a:effectLst>
        </p:grpSpPr>
        <p:sp>
          <p:nvSpPr>
            <p:cNvPr id="136" name="Oval 52">
              <a:extLst>
                <a:ext uri="{FF2B5EF4-FFF2-40B4-BE49-F238E27FC236}">
                  <a16:creationId xmlns:a16="http://schemas.microsoft.com/office/drawing/2014/main" xmlns="" id="{82E078B8-FD30-4423-99B9-7D01C14804F8}"/>
                </a:ext>
              </a:extLst>
            </p:cNvPr>
            <p:cNvSpPr/>
            <p:nvPr/>
          </p:nvSpPr>
          <p:spPr>
            <a:xfrm>
              <a:off x="2961988" y="3325174"/>
              <a:ext cx="482708" cy="482708"/>
            </a:xfrm>
            <a:prstGeom prst="ellipse">
              <a:avLst/>
            </a:prstGeom>
            <a:solidFill>
              <a:srgbClr val="017A87"/>
            </a:solidFill>
            <a:ln w="762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137" name="Freeform 5">
              <a:extLst>
                <a:ext uri="{FF2B5EF4-FFF2-40B4-BE49-F238E27FC236}">
                  <a16:creationId xmlns:a16="http://schemas.microsoft.com/office/drawing/2014/main" xmlns="" id="{F80DC0F6-CAE7-43EA-BC18-96F52D1E1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6907" y="3496636"/>
              <a:ext cx="172870" cy="139784"/>
            </a:xfrm>
            <a:custGeom>
              <a:avLst/>
              <a:gdLst>
                <a:gd name="T0" fmla="*/ 2384 w 8130"/>
                <a:gd name="T1" fmla="*/ 4874 h 6574"/>
                <a:gd name="T2" fmla="*/ 846 w 8130"/>
                <a:gd name="T3" fmla="*/ 3340 h 6574"/>
                <a:gd name="T4" fmla="*/ 0 w 8130"/>
                <a:gd name="T5" fmla="*/ 4183 h 6574"/>
                <a:gd name="T6" fmla="*/ 2029 w 8130"/>
                <a:gd name="T7" fmla="*/ 6206 h 6574"/>
                <a:gd name="T8" fmla="*/ 2032 w 8130"/>
                <a:gd name="T9" fmla="*/ 6204 h 6574"/>
                <a:gd name="T10" fmla="*/ 2403 w 8130"/>
                <a:gd name="T11" fmla="*/ 6574 h 6574"/>
                <a:gd name="T12" fmla="*/ 8130 w 8130"/>
                <a:gd name="T13" fmla="*/ 859 h 6574"/>
                <a:gd name="T14" fmla="*/ 7269 w 8130"/>
                <a:gd name="T15" fmla="*/ 0 h 6574"/>
                <a:gd name="T16" fmla="*/ 2384 w 8130"/>
                <a:gd name="T17" fmla="*/ 4874 h 6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30" h="6574">
                  <a:moveTo>
                    <a:pt x="2384" y="4874"/>
                  </a:moveTo>
                  <a:lnTo>
                    <a:pt x="846" y="3340"/>
                  </a:lnTo>
                  <a:lnTo>
                    <a:pt x="0" y="4183"/>
                  </a:lnTo>
                  <a:lnTo>
                    <a:pt x="2029" y="6206"/>
                  </a:lnTo>
                  <a:lnTo>
                    <a:pt x="2032" y="6204"/>
                  </a:lnTo>
                  <a:lnTo>
                    <a:pt x="2403" y="6574"/>
                  </a:lnTo>
                  <a:lnTo>
                    <a:pt x="8130" y="859"/>
                  </a:lnTo>
                  <a:lnTo>
                    <a:pt x="7269" y="0"/>
                  </a:lnTo>
                  <a:lnTo>
                    <a:pt x="2384" y="4874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</p:grpSp>
      <p:cxnSp>
        <p:nvCxnSpPr>
          <p:cNvPr id="143" name="Straight Connector 47">
            <a:extLst>
              <a:ext uri="{FF2B5EF4-FFF2-40B4-BE49-F238E27FC236}">
                <a16:creationId xmlns:a16="http://schemas.microsoft.com/office/drawing/2014/main" xmlns="" id="{31C00488-BF7E-4948-AC2F-FE44B4902E68}"/>
              </a:ext>
            </a:extLst>
          </p:cNvPr>
          <p:cNvCxnSpPr>
            <a:cxnSpLocks/>
          </p:cNvCxnSpPr>
          <p:nvPr/>
        </p:nvCxnSpPr>
        <p:spPr>
          <a:xfrm>
            <a:off x="3519566" y="2208640"/>
            <a:ext cx="0" cy="24902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47">
            <a:extLst>
              <a:ext uri="{FF2B5EF4-FFF2-40B4-BE49-F238E27FC236}">
                <a16:creationId xmlns:a16="http://schemas.microsoft.com/office/drawing/2014/main" xmlns="" id="{B5D3404D-D767-4572-9E17-A0191D1FD6D1}"/>
              </a:ext>
            </a:extLst>
          </p:cNvPr>
          <p:cNvCxnSpPr>
            <a:cxnSpLocks/>
          </p:cNvCxnSpPr>
          <p:nvPr/>
        </p:nvCxnSpPr>
        <p:spPr>
          <a:xfrm>
            <a:off x="5940079" y="2955868"/>
            <a:ext cx="0" cy="2574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37">
            <a:extLst>
              <a:ext uri="{FF2B5EF4-FFF2-40B4-BE49-F238E27FC236}">
                <a16:creationId xmlns:a16="http://schemas.microsoft.com/office/drawing/2014/main" xmlns="" id="{7E5E5E02-D29F-47CF-B336-A8D212BB85E3}"/>
              </a:ext>
            </a:extLst>
          </p:cNvPr>
          <p:cNvSpPr txBox="1"/>
          <p:nvPr/>
        </p:nvSpPr>
        <p:spPr>
          <a:xfrm>
            <a:off x="9089043" y="1854696"/>
            <a:ext cx="1526352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s-CL" sz="2000" b="1" kern="0" dirty="0">
                <a:solidFill>
                  <a:srgbClr val="017A87"/>
                </a:solidFill>
                <a:latin typeface="Calibri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Monitoring &amp; Evaluation</a:t>
            </a:r>
            <a:endParaRPr lang="es-ES" sz="2000" b="1" kern="0" dirty="0">
              <a:solidFill>
                <a:srgbClr val="017A87"/>
              </a:solidFill>
              <a:latin typeface="Calibri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47" name="Straight Connector 47">
            <a:extLst>
              <a:ext uri="{FF2B5EF4-FFF2-40B4-BE49-F238E27FC236}">
                <a16:creationId xmlns:a16="http://schemas.microsoft.com/office/drawing/2014/main" xmlns="" id="{C7E52810-A193-424F-96A2-205E505D46D1}"/>
              </a:ext>
            </a:extLst>
          </p:cNvPr>
          <p:cNvCxnSpPr>
            <a:cxnSpLocks/>
          </p:cNvCxnSpPr>
          <p:nvPr/>
        </p:nvCxnSpPr>
        <p:spPr>
          <a:xfrm>
            <a:off x="8533435" y="2081629"/>
            <a:ext cx="37523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ectángulo 147">
            <a:extLst>
              <a:ext uri="{FF2B5EF4-FFF2-40B4-BE49-F238E27FC236}">
                <a16:creationId xmlns:a16="http://schemas.microsoft.com/office/drawing/2014/main" xmlns="" id="{29D0EBF1-0FE2-4C3B-9265-0D5E3052EE0D}"/>
              </a:ext>
            </a:extLst>
          </p:cNvPr>
          <p:cNvSpPr/>
          <p:nvPr/>
        </p:nvSpPr>
        <p:spPr>
          <a:xfrm>
            <a:off x="1487488" y="3384740"/>
            <a:ext cx="9361034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s-CL" sz="2800" dirty="0">
              <a:solidFill>
                <a:srgbClr val="006CB7"/>
              </a:solidFill>
              <a:latin typeface="Calibri" pitchFamily="34" charset="0"/>
              <a:sym typeface="Wingdings" pitchFamily="2" charset="2"/>
            </a:endParaRPr>
          </a:p>
          <a:p>
            <a:pPr algn="ctr">
              <a:spcAft>
                <a:spcPts val="600"/>
              </a:spcAft>
            </a:pPr>
            <a:r>
              <a:rPr lang="es-CL" sz="2800" kern="0" smtClean="0">
                <a:solidFill>
                  <a:srgbClr val="006CB7"/>
                </a:solidFill>
                <a:latin typeface="Calibri" pitchFamily="34" charset="0"/>
                <a:sym typeface="Wingdings" pitchFamily="2" charset="2"/>
              </a:rPr>
              <a:t>Proposal of a National Implementation Strategy</a:t>
            </a:r>
          </a:p>
          <a:p>
            <a:pPr algn="ctr">
              <a:spcAft>
                <a:spcPts val="600"/>
              </a:spcAft>
            </a:pPr>
            <a:r>
              <a:rPr lang="es-CL" sz="2800" kern="0" smtClean="0">
                <a:solidFill>
                  <a:srgbClr val="006CB7"/>
                </a:solidFill>
                <a:latin typeface="Calibri" pitchFamily="34" charset="0"/>
                <a:sym typeface="Wingdings" pitchFamily="2" charset="2"/>
              </a:rPr>
              <a:t> for the 2030 Agenda</a:t>
            </a:r>
            <a:endParaRPr lang="es-CL" sz="2800" kern="0" smtClean="0">
              <a:solidFill>
                <a:srgbClr val="006CB7"/>
              </a:solidFill>
              <a:latin typeface="Calibri" pitchFamily="34" charset="0"/>
            </a:endParaRPr>
          </a:p>
          <a:p>
            <a:endParaRPr lang="es-CL" sz="2800" dirty="0">
              <a:solidFill>
                <a:srgbClr val="006CB7"/>
              </a:solidFill>
              <a:latin typeface="Calibri" pitchFamily="34" charset="0"/>
            </a:endParaRPr>
          </a:p>
        </p:txBody>
      </p:sp>
      <p:sp>
        <p:nvSpPr>
          <p:cNvPr id="149" name="10 Rectángulo">
            <a:extLst>
              <a:ext uri="{FF2B5EF4-FFF2-40B4-BE49-F238E27FC236}">
                <a16:creationId xmlns:a16="http://schemas.microsoft.com/office/drawing/2014/main" xmlns="" id="{51477DF7-C88B-4073-B47F-92BD0F1DBDB8}"/>
              </a:ext>
            </a:extLst>
          </p:cNvPr>
          <p:cNvSpPr/>
          <p:nvPr/>
        </p:nvSpPr>
        <p:spPr>
          <a:xfrm>
            <a:off x="3464777" y="5146243"/>
            <a:ext cx="738374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CL" sz="2400" kern="0" dirty="0">
                <a:solidFill>
                  <a:srgbClr val="006CB7"/>
                </a:solidFill>
                <a:latin typeface="Calibri" pitchFamily="34" charset="0"/>
                <a:sym typeface="Wingdings" pitchFamily="2" charset="2"/>
              </a:rPr>
              <a:t>Priorities Definition</a:t>
            </a:r>
          </a:p>
          <a:p>
            <a:pPr>
              <a:spcAft>
                <a:spcPts val="600"/>
              </a:spcAft>
            </a:pPr>
            <a:r>
              <a:rPr lang="es-CL" sz="2400" kern="0" dirty="0">
                <a:solidFill>
                  <a:srgbClr val="006CB7"/>
                </a:solidFill>
                <a:latin typeface="Calibri" pitchFamily="34" charset="0"/>
                <a:sym typeface="Wingdings" pitchFamily="2" charset="2"/>
              </a:rPr>
              <a:t>Measurement (indicators) </a:t>
            </a:r>
            <a:r>
              <a:rPr lang="es-CL" sz="2400" kern="0">
                <a:solidFill>
                  <a:srgbClr val="006CB7"/>
                </a:solidFill>
                <a:latin typeface="Calibri" pitchFamily="34" charset="0"/>
                <a:sym typeface="Wingdings" pitchFamily="2" charset="2"/>
              </a:rPr>
              <a:t>acording to national priorities</a:t>
            </a:r>
            <a:endParaRPr lang="es-CL" sz="2400" kern="0" dirty="0">
              <a:solidFill>
                <a:srgbClr val="006CB7"/>
              </a:solidFill>
              <a:latin typeface="Calibri" pitchFamily="34" charset="0"/>
              <a:sym typeface="Wingdings" pitchFamily="2" charset="2"/>
            </a:endParaRPr>
          </a:p>
          <a:p>
            <a:pPr defTabSz="914400"/>
            <a:r>
              <a:rPr lang="es-CL" sz="2400" kern="0" dirty="0">
                <a:solidFill>
                  <a:srgbClr val="006CB7"/>
                </a:solidFill>
                <a:latin typeface="Calibri" pitchFamily="34" charset="0"/>
                <a:sym typeface="Wingdings" pitchFamily="2" charset="2"/>
              </a:rPr>
              <a:t>Monitoring and Evaluation </a:t>
            </a:r>
            <a:endParaRPr lang="es-CL" sz="2400" kern="0" dirty="0">
              <a:solidFill>
                <a:srgbClr val="006CB7"/>
              </a:solidFill>
              <a:latin typeface="Calibri" pitchFamily="34" charset="0"/>
            </a:endParaRPr>
          </a:p>
        </p:txBody>
      </p:sp>
      <p:sp>
        <p:nvSpPr>
          <p:cNvPr id="150" name="2 Abrir llave">
            <a:extLst>
              <a:ext uri="{FF2B5EF4-FFF2-40B4-BE49-F238E27FC236}">
                <a16:creationId xmlns:a16="http://schemas.microsoft.com/office/drawing/2014/main" xmlns="" id="{A45FE436-061C-43ED-AA3A-C7595FD52B22}"/>
              </a:ext>
            </a:extLst>
          </p:cNvPr>
          <p:cNvSpPr/>
          <p:nvPr/>
        </p:nvSpPr>
        <p:spPr>
          <a:xfrm rot="16200000">
            <a:off x="6433815" y="-183622"/>
            <a:ext cx="203974" cy="7788690"/>
          </a:xfrm>
          <a:prstGeom prst="leftBrace">
            <a:avLst>
              <a:gd name="adj1" fmla="val 8333"/>
              <a:gd name="adj2" fmla="val 4988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2400">
              <a:latin typeface="Calibri" pitchFamily="34" charset="0"/>
            </a:endParaRPr>
          </a:p>
        </p:txBody>
      </p:sp>
      <p:grpSp>
        <p:nvGrpSpPr>
          <p:cNvPr id="151" name="Grupo 150">
            <a:extLst>
              <a:ext uri="{FF2B5EF4-FFF2-40B4-BE49-F238E27FC236}">
                <a16:creationId xmlns:a16="http://schemas.microsoft.com/office/drawing/2014/main" xmlns="" id="{E3AAAB96-28A5-4585-B3D1-6173D0F38292}"/>
              </a:ext>
            </a:extLst>
          </p:cNvPr>
          <p:cNvGrpSpPr/>
          <p:nvPr/>
        </p:nvGrpSpPr>
        <p:grpSpPr>
          <a:xfrm>
            <a:off x="3295764" y="5261635"/>
            <a:ext cx="118643" cy="169819"/>
            <a:chOff x="1113341" y="2903452"/>
            <a:chExt cx="182562" cy="182562"/>
          </a:xfrm>
        </p:grpSpPr>
        <p:sp>
          <p:nvSpPr>
            <p:cNvPr id="152" name="AutoShape 53">
              <a:extLst>
                <a:ext uri="{FF2B5EF4-FFF2-40B4-BE49-F238E27FC236}">
                  <a16:creationId xmlns:a16="http://schemas.microsoft.com/office/drawing/2014/main" xmlns="" id="{D8F62382-310F-4734-810E-DD864ADF9977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2700000">
              <a:off x="1113341" y="2903452"/>
              <a:ext cx="182562" cy="182562"/>
            </a:xfrm>
            <a:prstGeom prst="rtTriangle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L">
                <a:latin typeface="Calibri" pitchFamily="34" charset="0"/>
              </a:endParaRPr>
            </a:p>
          </p:txBody>
        </p:sp>
        <p:sp>
          <p:nvSpPr>
            <p:cNvPr id="153" name="AutoShape 54">
              <a:extLst>
                <a:ext uri="{FF2B5EF4-FFF2-40B4-BE49-F238E27FC236}">
                  <a16:creationId xmlns:a16="http://schemas.microsoft.com/office/drawing/2014/main" xmlns="" id="{E8A3E2A9-C641-4A02-A4B8-A33234AAF485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8900000" flipH="1">
              <a:off x="1113341" y="2903452"/>
              <a:ext cx="182562" cy="182562"/>
            </a:xfrm>
            <a:prstGeom prst="rtTriangle">
              <a:avLst/>
            </a:prstGeom>
            <a:solidFill>
              <a:srgbClr val="02B9DE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CL">
                <a:latin typeface="Calibri" pitchFamily="34" charset="0"/>
              </a:endParaRPr>
            </a:p>
          </p:txBody>
        </p:sp>
      </p:grpSp>
      <p:grpSp>
        <p:nvGrpSpPr>
          <p:cNvPr id="154" name="Grupo 153">
            <a:extLst>
              <a:ext uri="{FF2B5EF4-FFF2-40B4-BE49-F238E27FC236}">
                <a16:creationId xmlns:a16="http://schemas.microsoft.com/office/drawing/2014/main" xmlns="" id="{977760BA-8635-4569-AA72-A18193C17FCA}"/>
              </a:ext>
            </a:extLst>
          </p:cNvPr>
          <p:cNvGrpSpPr/>
          <p:nvPr/>
        </p:nvGrpSpPr>
        <p:grpSpPr>
          <a:xfrm>
            <a:off x="3303468" y="5694200"/>
            <a:ext cx="118643" cy="169819"/>
            <a:chOff x="1113341" y="2903452"/>
            <a:chExt cx="182562" cy="182562"/>
          </a:xfrm>
        </p:grpSpPr>
        <p:sp>
          <p:nvSpPr>
            <p:cNvPr id="155" name="AutoShape 53">
              <a:extLst>
                <a:ext uri="{FF2B5EF4-FFF2-40B4-BE49-F238E27FC236}">
                  <a16:creationId xmlns:a16="http://schemas.microsoft.com/office/drawing/2014/main" xmlns="" id="{B2F50CB8-ACCD-4016-8E10-6FE3D593F3D4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2700000">
              <a:off x="1113341" y="2903452"/>
              <a:ext cx="182562" cy="182562"/>
            </a:xfrm>
            <a:prstGeom prst="rtTriangle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L">
                <a:latin typeface="Calibri" pitchFamily="34" charset="0"/>
              </a:endParaRPr>
            </a:p>
          </p:txBody>
        </p:sp>
        <p:sp>
          <p:nvSpPr>
            <p:cNvPr id="156" name="AutoShape 54">
              <a:extLst>
                <a:ext uri="{FF2B5EF4-FFF2-40B4-BE49-F238E27FC236}">
                  <a16:creationId xmlns:a16="http://schemas.microsoft.com/office/drawing/2014/main" xmlns="" id="{E0E8D13C-03D5-4308-BDF6-A7C9CB183F97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8900000" flipH="1">
              <a:off x="1113341" y="2903452"/>
              <a:ext cx="182562" cy="182562"/>
            </a:xfrm>
            <a:prstGeom prst="rtTriangle">
              <a:avLst/>
            </a:prstGeom>
            <a:solidFill>
              <a:srgbClr val="02B9DE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CL">
                <a:latin typeface="Calibri" pitchFamily="34" charset="0"/>
              </a:endParaRPr>
            </a:p>
          </p:txBody>
        </p:sp>
      </p:grpSp>
      <p:grpSp>
        <p:nvGrpSpPr>
          <p:cNvPr id="157" name="Grupo 156">
            <a:extLst>
              <a:ext uri="{FF2B5EF4-FFF2-40B4-BE49-F238E27FC236}">
                <a16:creationId xmlns:a16="http://schemas.microsoft.com/office/drawing/2014/main" xmlns="" id="{6A2BCD11-B173-40E7-8B59-64B406C99AAF}"/>
              </a:ext>
            </a:extLst>
          </p:cNvPr>
          <p:cNvGrpSpPr/>
          <p:nvPr/>
        </p:nvGrpSpPr>
        <p:grpSpPr>
          <a:xfrm>
            <a:off x="3303468" y="6130384"/>
            <a:ext cx="118643" cy="169819"/>
            <a:chOff x="1113341" y="2903452"/>
            <a:chExt cx="182562" cy="182562"/>
          </a:xfrm>
        </p:grpSpPr>
        <p:sp>
          <p:nvSpPr>
            <p:cNvPr id="158" name="AutoShape 53">
              <a:extLst>
                <a:ext uri="{FF2B5EF4-FFF2-40B4-BE49-F238E27FC236}">
                  <a16:creationId xmlns:a16="http://schemas.microsoft.com/office/drawing/2014/main" xmlns="" id="{45FE9B81-4A94-4973-B388-A784D83F4248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2700000">
              <a:off x="1113341" y="2903452"/>
              <a:ext cx="182562" cy="182562"/>
            </a:xfrm>
            <a:prstGeom prst="rtTriangle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L">
                <a:latin typeface="Calibri" pitchFamily="34" charset="0"/>
              </a:endParaRPr>
            </a:p>
          </p:txBody>
        </p:sp>
        <p:sp>
          <p:nvSpPr>
            <p:cNvPr id="159" name="AutoShape 54">
              <a:extLst>
                <a:ext uri="{FF2B5EF4-FFF2-40B4-BE49-F238E27FC236}">
                  <a16:creationId xmlns:a16="http://schemas.microsoft.com/office/drawing/2014/main" xmlns="" id="{8BFD8E74-9FAA-45F6-8AD2-5FF92CC3FCCB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8900000" flipH="1">
              <a:off x="1113341" y="2903452"/>
              <a:ext cx="182562" cy="182562"/>
            </a:xfrm>
            <a:prstGeom prst="rtTriangle">
              <a:avLst/>
            </a:prstGeom>
            <a:solidFill>
              <a:srgbClr val="02B9DE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CL">
                <a:latin typeface="Calibri" pitchFamily="34" charset="0"/>
              </a:endParaRPr>
            </a:p>
          </p:txBody>
        </p:sp>
      </p:grpSp>
      <p:cxnSp>
        <p:nvCxnSpPr>
          <p:cNvPr id="160" name="Conector recto 159">
            <a:extLst>
              <a:ext uri="{FF2B5EF4-FFF2-40B4-BE49-F238E27FC236}">
                <a16:creationId xmlns:a16="http://schemas.microsoft.com/office/drawing/2014/main" xmlns="" id="{15284A3B-7238-48BC-B952-AC79BECAC1E8}"/>
              </a:ext>
            </a:extLst>
          </p:cNvPr>
          <p:cNvCxnSpPr>
            <a:cxnSpLocks/>
          </p:cNvCxnSpPr>
          <p:nvPr/>
        </p:nvCxnSpPr>
        <p:spPr>
          <a:xfrm>
            <a:off x="695400" y="1340768"/>
            <a:ext cx="26351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580" y="0"/>
            <a:ext cx="5265420" cy="37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36776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-12362" y="0"/>
            <a:ext cx="12204362" cy="6858000"/>
          </a:xfrm>
          <a:prstGeom prst="rect">
            <a:avLst/>
          </a:prstGeom>
          <a:solidFill>
            <a:srgbClr val="0E0E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749" name="Slide Number Placeholder 9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defTabSz="914400">
              <a:defRPr/>
            </a:pPr>
            <a:fld id="{227D125B-1E30-4EA9-8092-8C5DD7652AC2}" type="slidenum">
              <a:rPr lang="en-US" sz="1000">
                <a:solidFill>
                  <a:srgbClr val="898989"/>
                </a:solidFill>
                <a:latin typeface="Verdana" charset="0"/>
              </a:rPr>
              <a:pPr defTabSz="914400">
                <a:defRPr/>
              </a:pPr>
              <a:t>11</a:t>
            </a:fld>
            <a:endParaRPr lang="en-US" sz="1000" dirty="0">
              <a:solidFill>
                <a:srgbClr val="898989"/>
              </a:solidFill>
              <a:latin typeface="Verdana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C8386A19-6F89-4B2D-85DA-D036C4633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50" y="1052736"/>
            <a:ext cx="1018769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1733335" y="912371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smtClean="0">
                <a:latin typeface="Calibri" pitchFamily="34" charset="0"/>
              </a:rPr>
              <a:t>Given </a:t>
            </a:r>
            <a:r>
              <a:rPr lang="es-CL" sz="2800" b="1" smtClean="0">
                <a:latin typeface="Calibri" pitchFamily="34" charset="0"/>
              </a:rPr>
              <a:t>the pressing challenges from today, do we need </a:t>
            </a:r>
            <a:r>
              <a:rPr lang="es-CL" sz="2800" b="1" smtClean="0">
                <a:latin typeface="Calibri" pitchFamily="34" charset="0"/>
              </a:rPr>
              <a:t>a Policy </a:t>
            </a:r>
            <a:r>
              <a:rPr lang="es-CL" sz="2800" b="1" smtClean="0">
                <a:latin typeface="Calibri" pitchFamily="34" charset="0"/>
              </a:rPr>
              <a:t>Coherence/Analysis of </a:t>
            </a:r>
            <a:r>
              <a:rPr lang="es-CL" sz="2800" b="1" smtClean="0">
                <a:latin typeface="Calibri" pitchFamily="34" charset="0"/>
              </a:rPr>
              <a:t>Interlinkages,</a:t>
            </a:r>
            <a:endParaRPr lang="es-ES" sz="2800" b="1">
              <a:latin typeface="Calibri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752711" y="282951"/>
            <a:ext cx="22079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2000">
                <a:latin typeface="Calibri" pitchFamily="34" charset="0"/>
              </a:rPr>
              <a:t>But the </a:t>
            </a:r>
            <a:r>
              <a:rPr lang="es-CL" sz="2000">
                <a:latin typeface="Calibri" pitchFamily="34" charset="0"/>
              </a:rPr>
              <a:t>question </a:t>
            </a:r>
            <a:r>
              <a:rPr lang="es-CL" sz="2000" smtClean="0">
                <a:latin typeface="Calibri" pitchFamily="34" charset="0"/>
              </a:rPr>
              <a:t>is:</a:t>
            </a:r>
            <a:endParaRPr lang="es-CL" sz="2000">
              <a:latin typeface="Calibri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351020" y="2046039"/>
            <a:ext cx="87732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2400" b="1" smtClean="0">
                <a:latin typeface="Calibri" pitchFamily="34" charset="0"/>
              </a:rPr>
              <a:t>Before – During definition – After the </a:t>
            </a:r>
            <a:r>
              <a:rPr lang="es-CL" sz="2400" b="1" u="sng" smtClean="0">
                <a:latin typeface="Calibri" pitchFamily="34" charset="0"/>
              </a:rPr>
              <a:t>strategic targets agreement</a:t>
            </a:r>
            <a:endParaRPr lang="es-ES" sz="2400" b="1" u="sng">
              <a:latin typeface="Calibri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559496" y="2390110"/>
            <a:ext cx="901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i="1" smtClean="0">
                <a:latin typeface="Calibri" pitchFamily="34" charset="0"/>
              </a:rPr>
              <a:t>Ex-Ante</a:t>
            </a:r>
            <a:endParaRPr lang="es-ES" sz="2800" i="1">
              <a:latin typeface="Calibri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287688" y="2390110"/>
            <a:ext cx="9267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i="1" smtClean="0">
                <a:latin typeface="Calibri" pitchFamily="34" charset="0"/>
              </a:rPr>
              <a:t>Ex-Ante</a:t>
            </a:r>
            <a:endParaRPr lang="es-ES" i="1">
              <a:latin typeface="Calibri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414044" y="2390110"/>
            <a:ext cx="885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mtClean="0">
                <a:latin typeface="Calibri" pitchFamily="34" charset="0"/>
              </a:rPr>
              <a:t>Ex-Post</a:t>
            </a:r>
            <a:endParaRPr lang="es-ES">
              <a:latin typeface="Calibri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0124227" y="1910953"/>
            <a:ext cx="4700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4800" smtClean="0">
                <a:latin typeface="Calibri" pitchFamily="34" charset="0"/>
              </a:rPr>
              <a:t>?</a:t>
            </a:r>
            <a:endParaRPr lang="es-ES" sz="4800">
              <a:latin typeface="Calibri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6882016" y="2393473"/>
            <a:ext cx="2769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mtClean="0">
                <a:latin typeface="Calibri" pitchFamily="34" charset="0"/>
              </a:rPr>
              <a:t>e.g. 2050 Carbon Neutrality</a:t>
            </a:r>
            <a:endParaRPr lang="es-E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878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xmlns="" id="{D72BE554-7A64-413E-9BCE-3760AD522FCE}"/>
              </a:ext>
            </a:extLst>
          </p:cNvPr>
          <p:cNvSpPr/>
          <p:nvPr/>
        </p:nvSpPr>
        <p:spPr>
          <a:xfrm>
            <a:off x="5242919" y="5668506"/>
            <a:ext cx="1728192" cy="523220"/>
          </a:xfrm>
          <a:prstGeom prst="roundRect">
            <a:avLst/>
          </a:prstGeom>
          <a:solidFill>
            <a:schemeClr val="tx1"/>
          </a:solidFill>
          <a:ln>
            <a:solidFill>
              <a:srgbClr val="047BBC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L" dirty="0">
                <a:solidFill>
                  <a:srgbClr val="0379BA"/>
                </a:solidFill>
              </a:rPr>
              <a:t>Alignment</a:t>
            </a: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768" y="908720"/>
            <a:ext cx="3841738" cy="3841738"/>
          </a:xfrm>
          <a:prstGeom prst="rect">
            <a:avLst/>
          </a:prstGeom>
        </p:spPr>
      </p:pic>
      <p:sp>
        <p:nvSpPr>
          <p:cNvPr id="20" name="19 CuadroTexto"/>
          <p:cNvSpPr txBox="1"/>
          <p:nvPr/>
        </p:nvSpPr>
        <p:spPr>
          <a:xfrm>
            <a:off x="1714576" y="5129966"/>
            <a:ext cx="1858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rgbClr val="006CB7"/>
                </a:solidFill>
              </a:rPr>
              <a:t>From…</a:t>
            </a:r>
            <a:endParaRPr lang="es-ES" sz="2800" b="1" dirty="0">
              <a:solidFill>
                <a:srgbClr val="006CB7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4813704" y="5129966"/>
            <a:ext cx="8354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L" sz="2800" b="1" dirty="0">
                <a:solidFill>
                  <a:srgbClr val="006CB7"/>
                </a:solidFill>
              </a:rPr>
              <a:t>to…</a:t>
            </a:r>
            <a:endParaRPr lang="es-ES" sz="2800" b="1" dirty="0">
              <a:solidFill>
                <a:srgbClr val="006CB7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6841422" y="5081794"/>
            <a:ext cx="15588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2800" b="1" dirty="0">
                <a:solidFill>
                  <a:srgbClr val="006CB7"/>
                </a:solidFill>
              </a:rPr>
              <a:t>and to…</a:t>
            </a:r>
            <a:endParaRPr lang="es-ES" sz="2800" b="1" dirty="0">
              <a:solidFill>
                <a:srgbClr val="006CB7"/>
              </a:solidFill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xmlns="" id="{E3860E6A-C3C7-4BDD-9A3A-047C98459A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72" y="5738520"/>
            <a:ext cx="387407" cy="387407"/>
          </a:xfrm>
          <a:prstGeom prst="rect">
            <a:avLst/>
          </a:prstGeom>
        </p:spPr>
      </p:pic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xmlns="" id="{6CDF8BA4-FF21-40F6-AF18-9DC9ADD77955}"/>
              </a:ext>
            </a:extLst>
          </p:cNvPr>
          <p:cNvSpPr/>
          <p:nvPr/>
        </p:nvSpPr>
        <p:spPr>
          <a:xfrm>
            <a:off x="2415130" y="5714092"/>
            <a:ext cx="1728192" cy="523220"/>
          </a:xfrm>
          <a:prstGeom prst="roundRect">
            <a:avLst/>
          </a:prstGeom>
          <a:solidFill>
            <a:schemeClr val="tx1"/>
          </a:solidFill>
          <a:ln>
            <a:solidFill>
              <a:srgbClr val="047BBC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L" dirty="0">
                <a:solidFill>
                  <a:srgbClr val="0379BA"/>
                </a:solidFill>
              </a:rPr>
              <a:t>Motivation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3E52B664-0E8B-4D10-9135-E27BC0521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233" y="5759678"/>
            <a:ext cx="432048" cy="432048"/>
          </a:xfrm>
          <a:prstGeom prst="rect">
            <a:avLst/>
          </a:prstGeom>
        </p:spPr>
      </p:pic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xmlns="" id="{83B84807-5572-483A-882F-06DB4C076491}"/>
              </a:ext>
            </a:extLst>
          </p:cNvPr>
          <p:cNvSpPr/>
          <p:nvPr/>
        </p:nvSpPr>
        <p:spPr>
          <a:xfrm>
            <a:off x="8070708" y="5632035"/>
            <a:ext cx="2016224" cy="523220"/>
          </a:xfrm>
          <a:prstGeom prst="roundRect">
            <a:avLst/>
          </a:prstGeom>
          <a:solidFill>
            <a:schemeClr val="tx1"/>
          </a:solidFill>
          <a:ln>
            <a:solidFill>
              <a:srgbClr val="047BBC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L" dirty="0">
                <a:solidFill>
                  <a:srgbClr val="0379BA"/>
                </a:solidFill>
              </a:rPr>
              <a:t>Commitment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xmlns="" id="{ADF90871-7E8B-460B-9005-D90401F21F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085" y="5653186"/>
            <a:ext cx="464564" cy="464564"/>
          </a:xfrm>
          <a:prstGeom prst="rect">
            <a:avLst/>
          </a:prstGeom>
        </p:spPr>
      </p:pic>
      <p:sp>
        <p:nvSpPr>
          <p:cNvPr id="31" name="Freeform 64">
            <a:extLst>
              <a:ext uri="{FF2B5EF4-FFF2-40B4-BE49-F238E27FC236}">
                <a16:creationId xmlns:a16="http://schemas.microsoft.com/office/drawing/2014/main" xmlns="" id="{C4A4C9EC-AD43-43E5-8250-CF9BDC7F1C9A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4526128" y="5421874"/>
            <a:ext cx="270666" cy="946274"/>
          </a:xfrm>
          <a:custGeom>
            <a:avLst/>
            <a:gdLst>
              <a:gd name="T0" fmla="*/ 87 w 189"/>
              <a:gd name="T1" fmla="*/ 32 h 662"/>
              <a:gd name="T2" fmla="*/ 63 w 189"/>
              <a:gd name="T3" fmla="*/ 70 h 662"/>
              <a:gd name="T4" fmla="*/ 36 w 189"/>
              <a:gd name="T5" fmla="*/ 162 h 662"/>
              <a:gd name="T6" fmla="*/ 28 w 189"/>
              <a:gd name="T7" fmla="*/ 363 h 662"/>
              <a:gd name="T8" fmla="*/ 30 w 189"/>
              <a:gd name="T9" fmla="*/ 382 h 662"/>
              <a:gd name="T10" fmla="*/ 39 w 189"/>
              <a:gd name="T11" fmla="*/ 430 h 662"/>
              <a:gd name="T12" fmla="*/ 57 w 189"/>
              <a:gd name="T13" fmla="*/ 488 h 662"/>
              <a:gd name="T14" fmla="*/ 81 w 189"/>
              <a:gd name="T15" fmla="*/ 540 h 662"/>
              <a:gd name="T16" fmla="*/ 131 w 189"/>
              <a:gd name="T17" fmla="*/ 617 h 662"/>
              <a:gd name="T18" fmla="*/ 158 w 189"/>
              <a:gd name="T19" fmla="*/ 641 h 662"/>
              <a:gd name="T20" fmla="*/ 189 w 189"/>
              <a:gd name="T21" fmla="*/ 662 h 662"/>
              <a:gd name="T22" fmla="*/ 170 w 189"/>
              <a:gd name="T23" fmla="*/ 631 h 662"/>
              <a:gd name="T24" fmla="*/ 151 w 189"/>
              <a:gd name="T25" fmla="*/ 601 h 662"/>
              <a:gd name="T26" fmla="*/ 105 w 189"/>
              <a:gd name="T27" fmla="*/ 528 h 662"/>
              <a:gd name="T28" fmla="*/ 60 w 189"/>
              <a:gd name="T29" fmla="*/ 399 h 662"/>
              <a:gd name="T30" fmla="*/ 55 w 189"/>
              <a:gd name="T31" fmla="*/ 365 h 662"/>
              <a:gd name="T32" fmla="*/ 50 w 189"/>
              <a:gd name="T33" fmla="*/ 285 h 662"/>
              <a:gd name="T34" fmla="*/ 71 w 189"/>
              <a:gd name="T35" fmla="*/ 126 h 662"/>
              <a:gd name="T36" fmla="*/ 88 w 189"/>
              <a:gd name="T37" fmla="*/ 32 h 662"/>
              <a:gd name="T38" fmla="*/ 104 w 189"/>
              <a:gd name="T39" fmla="*/ 98 h 662"/>
              <a:gd name="T40" fmla="*/ 130 w 189"/>
              <a:gd name="T41" fmla="*/ 93 h 662"/>
              <a:gd name="T42" fmla="*/ 115 w 189"/>
              <a:gd name="T43" fmla="*/ 27 h 662"/>
              <a:gd name="T44" fmla="*/ 112 w 189"/>
              <a:gd name="T45" fmla="*/ 18 h 662"/>
              <a:gd name="T46" fmla="*/ 107 w 189"/>
              <a:gd name="T47" fmla="*/ 8 h 662"/>
              <a:gd name="T48" fmla="*/ 100 w 189"/>
              <a:gd name="T49" fmla="*/ 2 h 662"/>
              <a:gd name="T50" fmla="*/ 99 w 189"/>
              <a:gd name="T51" fmla="*/ 1 h 662"/>
              <a:gd name="T52" fmla="*/ 99 w 189"/>
              <a:gd name="T53" fmla="*/ 2 h 662"/>
              <a:gd name="T54" fmla="*/ 99 w 189"/>
              <a:gd name="T55" fmla="*/ 2 h 662"/>
              <a:gd name="T56" fmla="*/ 95 w 189"/>
              <a:gd name="T57" fmla="*/ 0 h 662"/>
              <a:gd name="T58" fmla="*/ 88 w 189"/>
              <a:gd name="T59" fmla="*/ 1 h 662"/>
              <a:gd name="T60" fmla="*/ 77 w 189"/>
              <a:gd name="T61" fmla="*/ 6 h 662"/>
              <a:gd name="T62" fmla="*/ 48 w 189"/>
              <a:gd name="T63" fmla="*/ 30 h 662"/>
              <a:gd name="T64" fmla="*/ 0 w 189"/>
              <a:gd name="T65" fmla="*/ 103 h 662"/>
              <a:gd name="T66" fmla="*/ 67 w 189"/>
              <a:gd name="T67" fmla="*/ 49 h 662"/>
              <a:gd name="T68" fmla="*/ 88 w 189"/>
              <a:gd name="T69" fmla="*/ 30 h 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9" h="662">
                <a:moveTo>
                  <a:pt x="67" y="49"/>
                </a:moveTo>
                <a:cubicBezTo>
                  <a:pt x="74" y="42"/>
                  <a:pt x="82" y="36"/>
                  <a:pt x="87" y="32"/>
                </a:cubicBezTo>
                <a:cubicBezTo>
                  <a:pt x="87" y="31"/>
                  <a:pt x="87" y="31"/>
                  <a:pt x="87" y="31"/>
                </a:cubicBezTo>
                <a:cubicBezTo>
                  <a:pt x="77" y="45"/>
                  <a:pt x="70" y="57"/>
                  <a:pt x="63" y="70"/>
                </a:cubicBezTo>
                <a:cubicBezTo>
                  <a:pt x="56" y="84"/>
                  <a:pt x="50" y="100"/>
                  <a:pt x="45" y="120"/>
                </a:cubicBezTo>
                <a:cubicBezTo>
                  <a:pt x="44" y="127"/>
                  <a:pt x="41" y="138"/>
                  <a:pt x="36" y="162"/>
                </a:cubicBezTo>
                <a:cubicBezTo>
                  <a:pt x="30" y="191"/>
                  <a:pt x="24" y="241"/>
                  <a:pt x="23" y="284"/>
                </a:cubicBezTo>
                <a:cubicBezTo>
                  <a:pt x="23" y="328"/>
                  <a:pt x="28" y="363"/>
                  <a:pt x="28" y="363"/>
                </a:cubicBezTo>
                <a:cubicBezTo>
                  <a:pt x="28" y="363"/>
                  <a:pt x="28" y="365"/>
                  <a:pt x="28" y="368"/>
                </a:cubicBezTo>
                <a:cubicBezTo>
                  <a:pt x="29" y="372"/>
                  <a:pt x="29" y="376"/>
                  <a:pt x="30" y="382"/>
                </a:cubicBezTo>
                <a:cubicBezTo>
                  <a:pt x="31" y="389"/>
                  <a:pt x="32" y="396"/>
                  <a:pt x="34" y="404"/>
                </a:cubicBezTo>
                <a:cubicBezTo>
                  <a:pt x="35" y="412"/>
                  <a:pt x="37" y="421"/>
                  <a:pt x="39" y="430"/>
                </a:cubicBezTo>
                <a:cubicBezTo>
                  <a:pt x="42" y="439"/>
                  <a:pt x="45" y="449"/>
                  <a:pt x="47" y="459"/>
                </a:cubicBezTo>
                <a:cubicBezTo>
                  <a:pt x="51" y="468"/>
                  <a:pt x="54" y="478"/>
                  <a:pt x="57" y="488"/>
                </a:cubicBezTo>
                <a:cubicBezTo>
                  <a:pt x="61" y="498"/>
                  <a:pt x="65" y="507"/>
                  <a:pt x="69" y="516"/>
                </a:cubicBezTo>
                <a:cubicBezTo>
                  <a:pt x="73" y="525"/>
                  <a:pt x="77" y="533"/>
                  <a:pt x="81" y="540"/>
                </a:cubicBezTo>
                <a:cubicBezTo>
                  <a:pt x="96" y="569"/>
                  <a:pt x="108" y="585"/>
                  <a:pt x="113" y="594"/>
                </a:cubicBezTo>
                <a:cubicBezTo>
                  <a:pt x="120" y="603"/>
                  <a:pt x="126" y="610"/>
                  <a:pt x="131" y="617"/>
                </a:cubicBezTo>
                <a:cubicBezTo>
                  <a:pt x="137" y="623"/>
                  <a:pt x="143" y="629"/>
                  <a:pt x="149" y="634"/>
                </a:cubicBezTo>
                <a:cubicBezTo>
                  <a:pt x="152" y="636"/>
                  <a:pt x="155" y="639"/>
                  <a:pt x="158" y="641"/>
                </a:cubicBezTo>
                <a:cubicBezTo>
                  <a:pt x="161" y="644"/>
                  <a:pt x="165" y="646"/>
                  <a:pt x="168" y="648"/>
                </a:cubicBezTo>
                <a:cubicBezTo>
                  <a:pt x="174" y="653"/>
                  <a:pt x="181" y="657"/>
                  <a:pt x="189" y="662"/>
                </a:cubicBezTo>
                <a:cubicBezTo>
                  <a:pt x="184" y="654"/>
                  <a:pt x="180" y="647"/>
                  <a:pt x="176" y="640"/>
                </a:cubicBezTo>
                <a:cubicBezTo>
                  <a:pt x="174" y="637"/>
                  <a:pt x="172" y="634"/>
                  <a:pt x="170" y="631"/>
                </a:cubicBezTo>
                <a:cubicBezTo>
                  <a:pt x="168" y="627"/>
                  <a:pt x="166" y="624"/>
                  <a:pt x="164" y="621"/>
                </a:cubicBezTo>
                <a:cubicBezTo>
                  <a:pt x="160" y="614"/>
                  <a:pt x="155" y="608"/>
                  <a:pt x="151" y="601"/>
                </a:cubicBezTo>
                <a:cubicBezTo>
                  <a:pt x="146" y="594"/>
                  <a:pt x="141" y="587"/>
                  <a:pt x="135" y="579"/>
                </a:cubicBezTo>
                <a:cubicBezTo>
                  <a:pt x="130" y="570"/>
                  <a:pt x="119" y="555"/>
                  <a:pt x="105" y="528"/>
                </a:cubicBezTo>
                <a:cubicBezTo>
                  <a:pt x="90" y="500"/>
                  <a:pt x="74" y="459"/>
                  <a:pt x="66" y="423"/>
                </a:cubicBezTo>
                <a:cubicBezTo>
                  <a:pt x="64" y="415"/>
                  <a:pt x="62" y="406"/>
                  <a:pt x="60" y="399"/>
                </a:cubicBezTo>
                <a:cubicBezTo>
                  <a:pt x="59" y="391"/>
                  <a:pt x="58" y="384"/>
                  <a:pt x="57" y="378"/>
                </a:cubicBezTo>
                <a:cubicBezTo>
                  <a:pt x="56" y="373"/>
                  <a:pt x="55" y="368"/>
                  <a:pt x="55" y="365"/>
                </a:cubicBezTo>
                <a:cubicBezTo>
                  <a:pt x="54" y="362"/>
                  <a:pt x="54" y="360"/>
                  <a:pt x="54" y="360"/>
                </a:cubicBezTo>
                <a:cubicBezTo>
                  <a:pt x="54" y="360"/>
                  <a:pt x="50" y="326"/>
                  <a:pt x="50" y="285"/>
                </a:cubicBezTo>
                <a:cubicBezTo>
                  <a:pt x="51" y="243"/>
                  <a:pt x="57" y="195"/>
                  <a:pt x="63" y="167"/>
                </a:cubicBezTo>
                <a:cubicBezTo>
                  <a:pt x="67" y="144"/>
                  <a:pt x="70" y="133"/>
                  <a:pt x="71" y="126"/>
                </a:cubicBezTo>
                <a:cubicBezTo>
                  <a:pt x="76" y="107"/>
                  <a:pt x="79" y="91"/>
                  <a:pt x="82" y="76"/>
                </a:cubicBezTo>
                <a:cubicBezTo>
                  <a:pt x="84" y="62"/>
                  <a:pt x="86" y="48"/>
                  <a:pt x="88" y="32"/>
                </a:cubicBezTo>
                <a:cubicBezTo>
                  <a:pt x="89" y="35"/>
                  <a:pt x="92" y="43"/>
                  <a:pt x="93" y="49"/>
                </a:cubicBezTo>
                <a:cubicBezTo>
                  <a:pt x="98" y="68"/>
                  <a:pt x="102" y="91"/>
                  <a:pt x="104" y="98"/>
                </a:cubicBezTo>
                <a:cubicBezTo>
                  <a:pt x="107" y="112"/>
                  <a:pt x="112" y="119"/>
                  <a:pt x="123" y="129"/>
                </a:cubicBezTo>
                <a:cubicBezTo>
                  <a:pt x="129" y="116"/>
                  <a:pt x="133" y="107"/>
                  <a:pt x="130" y="93"/>
                </a:cubicBezTo>
                <a:cubicBezTo>
                  <a:pt x="129" y="86"/>
                  <a:pt x="125" y="63"/>
                  <a:pt x="119" y="42"/>
                </a:cubicBezTo>
                <a:cubicBezTo>
                  <a:pt x="118" y="37"/>
                  <a:pt x="117" y="32"/>
                  <a:pt x="115" y="27"/>
                </a:cubicBezTo>
                <a:cubicBezTo>
                  <a:pt x="115" y="26"/>
                  <a:pt x="114" y="24"/>
                  <a:pt x="114" y="23"/>
                </a:cubicBezTo>
                <a:cubicBezTo>
                  <a:pt x="113" y="21"/>
                  <a:pt x="113" y="20"/>
                  <a:pt x="112" y="18"/>
                </a:cubicBezTo>
                <a:cubicBezTo>
                  <a:pt x="111" y="16"/>
                  <a:pt x="110" y="14"/>
                  <a:pt x="110" y="13"/>
                </a:cubicBezTo>
                <a:cubicBezTo>
                  <a:pt x="109" y="11"/>
                  <a:pt x="108" y="9"/>
                  <a:pt x="107" y="8"/>
                </a:cubicBezTo>
                <a:cubicBezTo>
                  <a:pt x="105" y="5"/>
                  <a:pt x="103" y="3"/>
                  <a:pt x="101" y="2"/>
                </a:cubicBezTo>
                <a:cubicBezTo>
                  <a:pt x="100" y="2"/>
                  <a:pt x="100" y="2"/>
                  <a:pt x="100" y="2"/>
                </a:cubicBezTo>
                <a:cubicBezTo>
                  <a:pt x="100" y="1"/>
                  <a:pt x="100" y="1"/>
                  <a:pt x="100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2"/>
                  <a:pt x="99" y="2"/>
                  <a:pt x="99" y="2"/>
                </a:cubicBezTo>
                <a:cubicBezTo>
                  <a:pt x="99" y="2"/>
                  <a:pt x="99" y="2"/>
                  <a:pt x="99" y="2"/>
                </a:cubicBezTo>
                <a:cubicBezTo>
                  <a:pt x="99" y="2"/>
                  <a:pt x="99" y="2"/>
                  <a:pt x="99" y="2"/>
                </a:cubicBezTo>
                <a:cubicBezTo>
                  <a:pt x="98" y="1"/>
                  <a:pt x="98" y="1"/>
                  <a:pt x="97" y="1"/>
                </a:cubicBezTo>
                <a:cubicBezTo>
                  <a:pt x="96" y="0"/>
                  <a:pt x="95" y="0"/>
                  <a:pt x="95" y="0"/>
                </a:cubicBezTo>
                <a:cubicBezTo>
                  <a:pt x="91" y="0"/>
                  <a:pt x="89" y="0"/>
                  <a:pt x="89" y="0"/>
                </a:cubicBezTo>
                <a:cubicBezTo>
                  <a:pt x="89" y="0"/>
                  <a:pt x="89" y="0"/>
                  <a:pt x="88" y="1"/>
                </a:cubicBezTo>
                <a:cubicBezTo>
                  <a:pt x="87" y="1"/>
                  <a:pt x="85" y="1"/>
                  <a:pt x="83" y="2"/>
                </a:cubicBezTo>
                <a:cubicBezTo>
                  <a:pt x="82" y="3"/>
                  <a:pt x="79" y="4"/>
                  <a:pt x="77" y="6"/>
                </a:cubicBezTo>
                <a:cubicBezTo>
                  <a:pt x="74" y="7"/>
                  <a:pt x="71" y="10"/>
                  <a:pt x="70" y="10"/>
                </a:cubicBezTo>
                <a:cubicBezTo>
                  <a:pt x="64" y="15"/>
                  <a:pt x="56" y="23"/>
                  <a:pt x="48" y="30"/>
                </a:cubicBezTo>
                <a:cubicBezTo>
                  <a:pt x="33" y="45"/>
                  <a:pt x="17" y="62"/>
                  <a:pt x="12" y="68"/>
                </a:cubicBezTo>
                <a:cubicBezTo>
                  <a:pt x="3" y="79"/>
                  <a:pt x="1" y="88"/>
                  <a:pt x="0" y="103"/>
                </a:cubicBezTo>
                <a:cubicBezTo>
                  <a:pt x="14" y="99"/>
                  <a:pt x="23" y="96"/>
                  <a:pt x="32" y="86"/>
                </a:cubicBezTo>
                <a:cubicBezTo>
                  <a:pt x="37" y="81"/>
                  <a:pt x="53" y="64"/>
                  <a:pt x="67" y="49"/>
                </a:cubicBezTo>
                <a:close/>
                <a:moveTo>
                  <a:pt x="88" y="30"/>
                </a:moveTo>
                <a:cubicBezTo>
                  <a:pt x="88" y="30"/>
                  <a:pt x="88" y="30"/>
                  <a:pt x="88" y="30"/>
                </a:cubicBezTo>
                <a:cubicBezTo>
                  <a:pt x="88" y="30"/>
                  <a:pt x="88" y="30"/>
                  <a:pt x="88" y="30"/>
                </a:cubicBezTo>
                <a:close/>
              </a:path>
            </a:pathLst>
          </a:custGeom>
          <a:solidFill>
            <a:srgbClr val="0379B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2" name="Freeform 64">
            <a:extLst>
              <a:ext uri="{FF2B5EF4-FFF2-40B4-BE49-F238E27FC236}">
                <a16:creationId xmlns:a16="http://schemas.microsoft.com/office/drawing/2014/main" xmlns="" id="{CFD752F2-ECA4-49EC-9F49-571C2420A912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7405550" y="5412331"/>
            <a:ext cx="270666" cy="946274"/>
          </a:xfrm>
          <a:custGeom>
            <a:avLst/>
            <a:gdLst>
              <a:gd name="T0" fmla="*/ 87 w 189"/>
              <a:gd name="T1" fmla="*/ 32 h 662"/>
              <a:gd name="T2" fmla="*/ 63 w 189"/>
              <a:gd name="T3" fmla="*/ 70 h 662"/>
              <a:gd name="T4" fmla="*/ 36 w 189"/>
              <a:gd name="T5" fmla="*/ 162 h 662"/>
              <a:gd name="T6" fmla="*/ 28 w 189"/>
              <a:gd name="T7" fmla="*/ 363 h 662"/>
              <a:gd name="T8" fmla="*/ 30 w 189"/>
              <a:gd name="T9" fmla="*/ 382 h 662"/>
              <a:gd name="T10" fmla="*/ 39 w 189"/>
              <a:gd name="T11" fmla="*/ 430 h 662"/>
              <a:gd name="T12" fmla="*/ 57 w 189"/>
              <a:gd name="T13" fmla="*/ 488 h 662"/>
              <a:gd name="T14" fmla="*/ 81 w 189"/>
              <a:gd name="T15" fmla="*/ 540 h 662"/>
              <a:gd name="T16" fmla="*/ 131 w 189"/>
              <a:gd name="T17" fmla="*/ 617 h 662"/>
              <a:gd name="T18" fmla="*/ 158 w 189"/>
              <a:gd name="T19" fmla="*/ 641 h 662"/>
              <a:gd name="T20" fmla="*/ 189 w 189"/>
              <a:gd name="T21" fmla="*/ 662 h 662"/>
              <a:gd name="T22" fmla="*/ 170 w 189"/>
              <a:gd name="T23" fmla="*/ 631 h 662"/>
              <a:gd name="T24" fmla="*/ 151 w 189"/>
              <a:gd name="T25" fmla="*/ 601 h 662"/>
              <a:gd name="T26" fmla="*/ 105 w 189"/>
              <a:gd name="T27" fmla="*/ 528 h 662"/>
              <a:gd name="T28" fmla="*/ 60 w 189"/>
              <a:gd name="T29" fmla="*/ 399 h 662"/>
              <a:gd name="T30" fmla="*/ 55 w 189"/>
              <a:gd name="T31" fmla="*/ 365 h 662"/>
              <a:gd name="T32" fmla="*/ 50 w 189"/>
              <a:gd name="T33" fmla="*/ 285 h 662"/>
              <a:gd name="T34" fmla="*/ 71 w 189"/>
              <a:gd name="T35" fmla="*/ 126 h 662"/>
              <a:gd name="T36" fmla="*/ 88 w 189"/>
              <a:gd name="T37" fmla="*/ 32 h 662"/>
              <a:gd name="T38" fmla="*/ 104 w 189"/>
              <a:gd name="T39" fmla="*/ 98 h 662"/>
              <a:gd name="T40" fmla="*/ 130 w 189"/>
              <a:gd name="T41" fmla="*/ 93 h 662"/>
              <a:gd name="T42" fmla="*/ 115 w 189"/>
              <a:gd name="T43" fmla="*/ 27 h 662"/>
              <a:gd name="T44" fmla="*/ 112 w 189"/>
              <a:gd name="T45" fmla="*/ 18 h 662"/>
              <a:gd name="T46" fmla="*/ 107 w 189"/>
              <a:gd name="T47" fmla="*/ 8 h 662"/>
              <a:gd name="T48" fmla="*/ 100 w 189"/>
              <a:gd name="T49" fmla="*/ 2 h 662"/>
              <a:gd name="T50" fmla="*/ 99 w 189"/>
              <a:gd name="T51" fmla="*/ 1 h 662"/>
              <a:gd name="T52" fmla="*/ 99 w 189"/>
              <a:gd name="T53" fmla="*/ 2 h 662"/>
              <a:gd name="T54" fmla="*/ 99 w 189"/>
              <a:gd name="T55" fmla="*/ 2 h 662"/>
              <a:gd name="T56" fmla="*/ 95 w 189"/>
              <a:gd name="T57" fmla="*/ 0 h 662"/>
              <a:gd name="T58" fmla="*/ 88 w 189"/>
              <a:gd name="T59" fmla="*/ 1 h 662"/>
              <a:gd name="T60" fmla="*/ 77 w 189"/>
              <a:gd name="T61" fmla="*/ 6 h 662"/>
              <a:gd name="T62" fmla="*/ 48 w 189"/>
              <a:gd name="T63" fmla="*/ 30 h 662"/>
              <a:gd name="T64" fmla="*/ 0 w 189"/>
              <a:gd name="T65" fmla="*/ 103 h 662"/>
              <a:gd name="T66" fmla="*/ 67 w 189"/>
              <a:gd name="T67" fmla="*/ 49 h 662"/>
              <a:gd name="T68" fmla="*/ 88 w 189"/>
              <a:gd name="T69" fmla="*/ 30 h 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9" h="662">
                <a:moveTo>
                  <a:pt x="67" y="49"/>
                </a:moveTo>
                <a:cubicBezTo>
                  <a:pt x="74" y="42"/>
                  <a:pt x="82" y="36"/>
                  <a:pt x="87" y="32"/>
                </a:cubicBezTo>
                <a:cubicBezTo>
                  <a:pt x="87" y="31"/>
                  <a:pt x="87" y="31"/>
                  <a:pt x="87" y="31"/>
                </a:cubicBezTo>
                <a:cubicBezTo>
                  <a:pt x="77" y="45"/>
                  <a:pt x="70" y="57"/>
                  <a:pt x="63" y="70"/>
                </a:cubicBezTo>
                <a:cubicBezTo>
                  <a:pt x="56" y="84"/>
                  <a:pt x="50" y="100"/>
                  <a:pt x="45" y="120"/>
                </a:cubicBezTo>
                <a:cubicBezTo>
                  <a:pt x="44" y="127"/>
                  <a:pt x="41" y="138"/>
                  <a:pt x="36" y="162"/>
                </a:cubicBezTo>
                <a:cubicBezTo>
                  <a:pt x="30" y="191"/>
                  <a:pt x="24" y="241"/>
                  <a:pt x="23" y="284"/>
                </a:cubicBezTo>
                <a:cubicBezTo>
                  <a:pt x="23" y="328"/>
                  <a:pt x="28" y="363"/>
                  <a:pt x="28" y="363"/>
                </a:cubicBezTo>
                <a:cubicBezTo>
                  <a:pt x="28" y="363"/>
                  <a:pt x="28" y="365"/>
                  <a:pt x="28" y="368"/>
                </a:cubicBezTo>
                <a:cubicBezTo>
                  <a:pt x="29" y="372"/>
                  <a:pt x="29" y="376"/>
                  <a:pt x="30" y="382"/>
                </a:cubicBezTo>
                <a:cubicBezTo>
                  <a:pt x="31" y="389"/>
                  <a:pt x="32" y="396"/>
                  <a:pt x="34" y="404"/>
                </a:cubicBezTo>
                <a:cubicBezTo>
                  <a:pt x="35" y="412"/>
                  <a:pt x="37" y="421"/>
                  <a:pt x="39" y="430"/>
                </a:cubicBezTo>
                <a:cubicBezTo>
                  <a:pt x="42" y="439"/>
                  <a:pt x="45" y="449"/>
                  <a:pt x="47" y="459"/>
                </a:cubicBezTo>
                <a:cubicBezTo>
                  <a:pt x="51" y="468"/>
                  <a:pt x="54" y="478"/>
                  <a:pt x="57" y="488"/>
                </a:cubicBezTo>
                <a:cubicBezTo>
                  <a:pt x="61" y="498"/>
                  <a:pt x="65" y="507"/>
                  <a:pt x="69" y="516"/>
                </a:cubicBezTo>
                <a:cubicBezTo>
                  <a:pt x="73" y="525"/>
                  <a:pt x="77" y="533"/>
                  <a:pt x="81" y="540"/>
                </a:cubicBezTo>
                <a:cubicBezTo>
                  <a:pt x="96" y="569"/>
                  <a:pt x="108" y="585"/>
                  <a:pt x="113" y="594"/>
                </a:cubicBezTo>
                <a:cubicBezTo>
                  <a:pt x="120" y="603"/>
                  <a:pt x="126" y="610"/>
                  <a:pt x="131" y="617"/>
                </a:cubicBezTo>
                <a:cubicBezTo>
                  <a:pt x="137" y="623"/>
                  <a:pt x="143" y="629"/>
                  <a:pt x="149" y="634"/>
                </a:cubicBezTo>
                <a:cubicBezTo>
                  <a:pt x="152" y="636"/>
                  <a:pt x="155" y="639"/>
                  <a:pt x="158" y="641"/>
                </a:cubicBezTo>
                <a:cubicBezTo>
                  <a:pt x="161" y="644"/>
                  <a:pt x="165" y="646"/>
                  <a:pt x="168" y="648"/>
                </a:cubicBezTo>
                <a:cubicBezTo>
                  <a:pt x="174" y="653"/>
                  <a:pt x="181" y="657"/>
                  <a:pt x="189" y="662"/>
                </a:cubicBezTo>
                <a:cubicBezTo>
                  <a:pt x="184" y="654"/>
                  <a:pt x="180" y="647"/>
                  <a:pt x="176" y="640"/>
                </a:cubicBezTo>
                <a:cubicBezTo>
                  <a:pt x="174" y="637"/>
                  <a:pt x="172" y="634"/>
                  <a:pt x="170" y="631"/>
                </a:cubicBezTo>
                <a:cubicBezTo>
                  <a:pt x="168" y="627"/>
                  <a:pt x="166" y="624"/>
                  <a:pt x="164" y="621"/>
                </a:cubicBezTo>
                <a:cubicBezTo>
                  <a:pt x="160" y="614"/>
                  <a:pt x="155" y="608"/>
                  <a:pt x="151" y="601"/>
                </a:cubicBezTo>
                <a:cubicBezTo>
                  <a:pt x="146" y="594"/>
                  <a:pt x="141" y="587"/>
                  <a:pt x="135" y="579"/>
                </a:cubicBezTo>
                <a:cubicBezTo>
                  <a:pt x="130" y="570"/>
                  <a:pt x="119" y="555"/>
                  <a:pt x="105" y="528"/>
                </a:cubicBezTo>
                <a:cubicBezTo>
                  <a:pt x="90" y="500"/>
                  <a:pt x="74" y="459"/>
                  <a:pt x="66" y="423"/>
                </a:cubicBezTo>
                <a:cubicBezTo>
                  <a:pt x="64" y="415"/>
                  <a:pt x="62" y="406"/>
                  <a:pt x="60" y="399"/>
                </a:cubicBezTo>
                <a:cubicBezTo>
                  <a:pt x="59" y="391"/>
                  <a:pt x="58" y="384"/>
                  <a:pt x="57" y="378"/>
                </a:cubicBezTo>
                <a:cubicBezTo>
                  <a:pt x="56" y="373"/>
                  <a:pt x="55" y="368"/>
                  <a:pt x="55" y="365"/>
                </a:cubicBezTo>
                <a:cubicBezTo>
                  <a:pt x="54" y="362"/>
                  <a:pt x="54" y="360"/>
                  <a:pt x="54" y="360"/>
                </a:cubicBezTo>
                <a:cubicBezTo>
                  <a:pt x="54" y="360"/>
                  <a:pt x="50" y="326"/>
                  <a:pt x="50" y="285"/>
                </a:cubicBezTo>
                <a:cubicBezTo>
                  <a:pt x="51" y="243"/>
                  <a:pt x="57" y="195"/>
                  <a:pt x="63" y="167"/>
                </a:cubicBezTo>
                <a:cubicBezTo>
                  <a:pt x="67" y="144"/>
                  <a:pt x="70" y="133"/>
                  <a:pt x="71" y="126"/>
                </a:cubicBezTo>
                <a:cubicBezTo>
                  <a:pt x="76" y="107"/>
                  <a:pt x="79" y="91"/>
                  <a:pt x="82" y="76"/>
                </a:cubicBezTo>
                <a:cubicBezTo>
                  <a:pt x="84" y="62"/>
                  <a:pt x="86" y="48"/>
                  <a:pt x="88" y="32"/>
                </a:cubicBezTo>
                <a:cubicBezTo>
                  <a:pt x="89" y="35"/>
                  <a:pt x="92" y="43"/>
                  <a:pt x="93" y="49"/>
                </a:cubicBezTo>
                <a:cubicBezTo>
                  <a:pt x="98" y="68"/>
                  <a:pt x="102" y="91"/>
                  <a:pt x="104" y="98"/>
                </a:cubicBezTo>
                <a:cubicBezTo>
                  <a:pt x="107" y="112"/>
                  <a:pt x="112" y="119"/>
                  <a:pt x="123" y="129"/>
                </a:cubicBezTo>
                <a:cubicBezTo>
                  <a:pt x="129" y="116"/>
                  <a:pt x="133" y="107"/>
                  <a:pt x="130" y="93"/>
                </a:cubicBezTo>
                <a:cubicBezTo>
                  <a:pt x="129" y="86"/>
                  <a:pt x="125" y="63"/>
                  <a:pt x="119" y="42"/>
                </a:cubicBezTo>
                <a:cubicBezTo>
                  <a:pt x="118" y="37"/>
                  <a:pt x="117" y="32"/>
                  <a:pt x="115" y="27"/>
                </a:cubicBezTo>
                <a:cubicBezTo>
                  <a:pt x="115" y="26"/>
                  <a:pt x="114" y="24"/>
                  <a:pt x="114" y="23"/>
                </a:cubicBezTo>
                <a:cubicBezTo>
                  <a:pt x="113" y="21"/>
                  <a:pt x="113" y="20"/>
                  <a:pt x="112" y="18"/>
                </a:cubicBezTo>
                <a:cubicBezTo>
                  <a:pt x="111" y="16"/>
                  <a:pt x="110" y="14"/>
                  <a:pt x="110" y="13"/>
                </a:cubicBezTo>
                <a:cubicBezTo>
                  <a:pt x="109" y="11"/>
                  <a:pt x="108" y="9"/>
                  <a:pt x="107" y="8"/>
                </a:cubicBezTo>
                <a:cubicBezTo>
                  <a:pt x="105" y="5"/>
                  <a:pt x="103" y="3"/>
                  <a:pt x="101" y="2"/>
                </a:cubicBezTo>
                <a:cubicBezTo>
                  <a:pt x="100" y="2"/>
                  <a:pt x="100" y="2"/>
                  <a:pt x="100" y="2"/>
                </a:cubicBezTo>
                <a:cubicBezTo>
                  <a:pt x="100" y="1"/>
                  <a:pt x="100" y="1"/>
                  <a:pt x="100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2"/>
                  <a:pt x="99" y="2"/>
                  <a:pt x="99" y="2"/>
                </a:cubicBezTo>
                <a:cubicBezTo>
                  <a:pt x="99" y="2"/>
                  <a:pt x="99" y="2"/>
                  <a:pt x="99" y="2"/>
                </a:cubicBezTo>
                <a:cubicBezTo>
                  <a:pt x="99" y="2"/>
                  <a:pt x="99" y="2"/>
                  <a:pt x="99" y="2"/>
                </a:cubicBezTo>
                <a:cubicBezTo>
                  <a:pt x="98" y="1"/>
                  <a:pt x="98" y="1"/>
                  <a:pt x="97" y="1"/>
                </a:cubicBezTo>
                <a:cubicBezTo>
                  <a:pt x="96" y="0"/>
                  <a:pt x="95" y="0"/>
                  <a:pt x="95" y="0"/>
                </a:cubicBezTo>
                <a:cubicBezTo>
                  <a:pt x="91" y="0"/>
                  <a:pt x="89" y="0"/>
                  <a:pt x="89" y="0"/>
                </a:cubicBezTo>
                <a:cubicBezTo>
                  <a:pt x="89" y="0"/>
                  <a:pt x="89" y="0"/>
                  <a:pt x="88" y="1"/>
                </a:cubicBezTo>
                <a:cubicBezTo>
                  <a:pt x="87" y="1"/>
                  <a:pt x="85" y="1"/>
                  <a:pt x="83" y="2"/>
                </a:cubicBezTo>
                <a:cubicBezTo>
                  <a:pt x="82" y="3"/>
                  <a:pt x="79" y="4"/>
                  <a:pt x="77" y="6"/>
                </a:cubicBezTo>
                <a:cubicBezTo>
                  <a:pt x="74" y="7"/>
                  <a:pt x="71" y="10"/>
                  <a:pt x="70" y="10"/>
                </a:cubicBezTo>
                <a:cubicBezTo>
                  <a:pt x="64" y="15"/>
                  <a:pt x="56" y="23"/>
                  <a:pt x="48" y="30"/>
                </a:cubicBezTo>
                <a:cubicBezTo>
                  <a:pt x="33" y="45"/>
                  <a:pt x="17" y="62"/>
                  <a:pt x="12" y="68"/>
                </a:cubicBezTo>
                <a:cubicBezTo>
                  <a:pt x="3" y="79"/>
                  <a:pt x="1" y="88"/>
                  <a:pt x="0" y="103"/>
                </a:cubicBezTo>
                <a:cubicBezTo>
                  <a:pt x="14" y="99"/>
                  <a:pt x="23" y="96"/>
                  <a:pt x="32" y="86"/>
                </a:cubicBezTo>
                <a:cubicBezTo>
                  <a:pt x="37" y="81"/>
                  <a:pt x="53" y="64"/>
                  <a:pt x="67" y="49"/>
                </a:cubicBezTo>
                <a:close/>
                <a:moveTo>
                  <a:pt x="88" y="30"/>
                </a:moveTo>
                <a:cubicBezTo>
                  <a:pt x="88" y="30"/>
                  <a:pt x="88" y="30"/>
                  <a:pt x="88" y="30"/>
                </a:cubicBezTo>
                <a:cubicBezTo>
                  <a:pt x="88" y="30"/>
                  <a:pt x="88" y="30"/>
                  <a:pt x="88" y="30"/>
                </a:cubicBezTo>
                <a:close/>
              </a:path>
            </a:pathLst>
          </a:custGeom>
          <a:solidFill>
            <a:srgbClr val="0379BA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042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xmlns="" id="{EFE6765D-1E45-42A9-8260-FC295CA1DDD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CL" sz="4800" b="1">
                <a:solidFill>
                  <a:srgbClr val="006CB7"/>
                </a:solidFill>
                <a:latin typeface="Calibri" pitchFamily="34" charset="0"/>
                <a:cs typeface="Tahoma" pitchFamily="34" charset="0"/>
              </a:rPr>
              <a:t>2030 </a:t>
            </a:r>
            <a:r>
              <a:rPr lang="es-CL" sz="4800" b="1" cap="none">
                <a:solidFill>
                  <a:srgbClr val="006CB7"/>
                </a:solidFill>
                <a:latin typeface="Calibri" pitchFamily="34" charset="0"/>
                <a:cs typeface="Tahoma" pitchFamily="34" charset="0"/>
              </a:rPr>
              <a:t>Agenda in Chile:</a:t>
            </a:r>
            <a:r>
              <a:rPr lang="es-ES" sz="4800" b="1" cap="none">
                <a:solidFill>
                  <a:srgbClr val="005091"/>
                </a:solidFill>
                <a:latin typeface="Calibri" pitchFamily="34" charset="0"/>
                <a:cs typeface="Tahoma" pitchFamily="34" charset="0"/>
              </a:rPr>
              <a:t/>
            </a:r>
            <a:br>
              <a:rPr lang="es-ES" sz="4800" b="1" cap="none">
                <a:solidFill>
                  <a:srgbClr val="005091"/>
                </a:solidFill>
                <a:latin typeface="Calibri" pitchFamily="34" charset="0"/>
                <a:cs typeface="Tahoma" pitchFamily="34" charset="0"/>
              </a:rPr>
            </a:br>
            <a:r>
              <a:rPr lang="en-US" sz="4800" b="1" cap="none">
                <a:solidFill>
                  <a:srgbClr val="006CB7"/>
                </a:solidFill>
                <a:latin typeface="Calibri" pitchFamily="34" charset="0"/>
                <a:cs typeface="Tahoma" pitchFamily="34" charset="0"/>
              </a:rPr>
              <a:t>Uncovering the climate and SDGs synergies </a:t>
            </a:r>
            <a:endParaRPr lang="es-CL" sz="4800" b="1" dirty="0">
              <a:solidFill>
                <a:srgbClr val="006CB7"/>
              </a:solidFill>
              <a:latin typeface="Calibri" pitchFamily="34" charset="0"/>
              <a:cs typeface="Tahoma" pitchFamily="34" charset="0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xmlns="" id="{05370404-2236-452B-9CE1-C1C81D61F95F}"/>
              </a:ext>
            </a:extLst>
          </p:cNvPr>
          <p:cNvGrpSpPr/>
          <p:nvPr/>
        </p:nvGrpSpPr>
        <p:grpSpPr>
          <a:xfrm>
            <a:off x="541800" y="6603840"/>
            <a:ext cx="1522800" cy="253080"/>
            <a:chOff x="541800" y="6603840"/>
            <a:chExt cx="1522800" cy="253080"/>
          </a:xfrm>
        </p:grpSpPr>
        <p:sp>
          <p:nvSpPr>
            <p:cNvPr id="6" name="CustomShape 4">
              <a:extLst>
                <a:ext uri="{FF2B5EF4-FFF2-40B4-BE49-F238E27FC236}">
                  <a16:creationId xmlns:a16="http://schemas.microsoft.com/office/drawing/2014/main" xmlns="" id="{7C1AA40F-6DBE-4127-A901-22372100D673}"/>
                </a:ext>
              </a:extLst>
            </p:cNvPr>
            <p:cNvSpPr/>
            <p:nvPr/>
          </p:nvSpPr>
          <p:spPr>
            <a:xfrm>
              <a:off x="541800" y="6603840"/>
              <a:ext cx="650880" cy="253080"/>
            </a:xfrm>
            <a:prstGeom prst="rect">
              <a:avLst/>
            </a:prstGeom>
            <a:solidFill>
              <a:srgbClr val="234FD7"/>
            </a:solidFill>
            <a:ln>
              <a:noFill/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7" name="CustomShape 5">
              <a:extLst>
                <a:ext uri="{FF2B5EF4-FFF2-40B4-BE49-F238E27FC236}">
                  <a16:creationId xmlns:a16="http://schemas.microsoft.com/office/drawing/2014/main" xmlns="" id="{FFD55B78-A3C1-491A-8E7F-F9A0AA76DFC2}"/>
                </a:ext>
              </a:extLst>
            </p:cNvPr>
            <p:cNvSpPr/>
            <p:nvPr/>
          </p:nvSpPr>
          <p:spPr>
            <a:xfrm>
              <a:off x="1193760" y="6603840"/>
              <a:ext cx="870840" cy="253080"/>
            </a:xfrm>
            <a:prstGeom prst="rect">
              <a:avLst/>
            </a:prstGeom>
            <a:solidFill>
              <a:srgbClr val="F50508"/>
            </a:solidFill>
            <a:ln>
              <a:noFill/>
              <a:round/>
            </a:ln>
            <a:effectLst>
              <a:outerShdw blurRad="40000" dist="2304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CDE10E60-1202-4368-B2B4-62C0C0D332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92" y="230163"/>
            <a:ext cx="1872208" cy="164348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2" y="3885665"/>
            <a:ext cx="65817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480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 bandas">
  <a:themeElements>
    <a:clrScheme name="Con bandas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Con banda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on bandas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1_Con bandas">
  <a:themeElements>
    <a:clrScheme name="Con bandas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Con banda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on bandas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TM03090430[[fn=Con bandas]]</Template>
  <TotalTime>4988</TotalTime>
  <Words>244</Words>
  <Application>Microsoft Office PowerPoint</Application>
  <PresentationFormat>Personalizado</PresentationFormat>
  <Paragraphs>67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15" baseType="lpstr">
      <vt:lpstr>Con bandas</vt:lpstr>
      <vt:lpstr>1_Con bandas</vt:lpstr>
      <vt:lpstr>2030 Agenda in Chile: Uncovering the climate and SDGs synergies </vt:lpstr>
      <vt:lpstr>Table of Contents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 Agenda 2030, Policy Coherence and Evaluation?</vt:lpstr>
      <vt:lpstr>3. Wrap up</vt:lpstr>
      <vt:lpstr>Presentación de PowerPoint</vt:lpstr>
      <vt:lpstr>Presentación de PowerPoint</vt:lpstr>
      <vt:lpstr>2030 Agenda in Chile: Uncovering the climate and SDGs synergies </vt:lpstr>
    </vt:vector>
  </TitlesOfParts>
  <Company>Guilddesign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Orietta Montolivo Aguirre</dc:creator>
  <cp:lastModifiedBy>Martin Garcia Acuña</cp:lastModifiedBy>
  <cp:revision>202</cp:revision>
  <dcterms:created xsi:type="dcterms:W3CDTF">2019-06-19T19:42:24Z</dcterms:created>
  <dcterms:modified xsi:type="dcterms:W3CDTF">2019-07-13T12:51:06Z</dcterms:modified>
</cp:coreProperties>
</file>