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7" r:id="rId4"/>
  </p:sldMasterIdLst>
  <p:notesMasterIdLst>
    <p:notesMasterId r:id="rId28"/>
  </p:notesMasterIdLst>
  <p:handoutMasterIdLst>
    <p:handoutMasterId r:id="rId29"/>
  </p:handoutMasterIdLst>
  <p:sldIdLst>
    <p:sldId id="1520" r:id="rId5"/>
    <p:sldId id="1553" r:id="rId6"/>
    <p:sldId id="1654" r:id="rId7"/>
    <p:sldId id="1610" r:id="rId8"/>
    <p:sldId id="1629" r:id="rId9"/>
    <p:sldId id="1631" r:id="rId10"/>
    <p:sldId id="1634" r:id="rId11"/>
    <p:sldId id="1632" r:id="rId12"/>
    <p:sldId id="1635" r:id="rId13"/>
    <p:sldId id="1636" r:id="rId14"/>
    <p:sldId id="1637" r:id="rId15"/>
    <p:sldId id="1641" r:id="rId16"/>
    <p:sldId id="1638" r:id="rId17"/>
    <p:sldId id="1640" r:id="rId18"/>
    <p:sldId id="1643" r:id="rId19"/>
    <p:sldId id="1642" r:id="rId20"/>
    <p:sldId id="1645" r:id="rId21"/>
    <p:sldId id="1646" r:id="rId22"/>
    <p:sldId id="1650" r:id="rId23"/>
    <p:sldId id="1648" r:id="rId24"/>
    <p:sldId id="1651" r:id="rId25"/>
    <p:sldId id="1644" r:id="rId26"/>
    <p:sldId id="1653" r:id="rId27"/>
  </p:sldIdLst>
  <p:sldSz cx="12192000" cy="6858000"/>
  <p:notesSz cx="7315200" cy="9601200"/>
  <p:defaultTextStyle>
    <a:defPPr>
      <a:defRPr lang="en-US"/>
    </a:defPPr>
    <a:lvl1pPr marL="0" algn="l" defTabSz="457090" rtl="0" eaLnBrk="1" latinLnBrk="0" hangingPunct="1">
      <a:defRPr sz="1800" kern="1200">
        <a:solidFill>
          <a:schemeClr val="tx1"/>
        </a:solidFill>
        <a:latin typeface="+mn-lt"/>
        <a:ea typeface="+mn-ea"/>
        <a:cs typeface="+mn-cs"/>
      </a:defRPr>
    </a:lvl1pPr>
    <a:lvl2pPr marL="457090" algn="l" defTabSz="457090" rtl="0" eaLnBrk="1" latinLnBrk="0" hangingPunct="1">
      <a:defRPr sz="1800" kern="1200">
        <a:solidFill>
          <a:schemeClr val="tx1"/>
        </a:solidFill>
        <a:latin typeface="+mn-lt"/>
        <a:ea typeface="+mn-ea"/>
        <a:cs typeface="+mn-cs"/>
      </a:defRPr>
    </a:lvl2pPr>
    <a:lvl3pPr marL="914181" algn="l" defTabSz="457090" rtl="0" eaLnBrk="1" latinLnBrk="0" hangingPunct="1">
      <a:defRPr sz="1800" kern="1200">
        <a:solidFill>
          <a:schemeClr val="tx1"/>
        </a:solidFill>
        <a:latin typeface="+mn-lt"/>
        <a:ea typeface="+mn-ea"/>
        <a:cs typeface="+mn-cs"/>
      </a:defRPr>
    </a:lvl3pPr>
    <a:lvl4pPr marL="1371271" algn="l" defTabSz="457090" rtl="0" eaLnBrk="1" latinLnBrk="0" hangingPunct="1">
      <a:defRPr sz="1800" kern="1200">
        <a:solidFill>
          <a:schemeClr val="tx1"/>
        </a:solidFill>
        <a:latin typeface="+mn-lt"/>
        <a:ea typeface="+mn-ea"/>
        <a:cs typeface="+mn-cs"/>
      </a:defRPr>
    </a:lvl4pPr>
    <a:lvl5pPr marL="1828360" algn="l" defTabSz="457090" rtl="0" eaLnBrk="1" latinLnBrk="0" hangingPunct="1">
      <a:defRPr sz="1800" kern="1200">
        <a:solidFill>
          <a:schemeClr val="tx1"/>
        </a:solidFill>
        <a:latin typeface="+mn-lt"/>
        <a:ea typeface="+mn-ea"/>
        <a:cs typeface="+mn-cs"/>
      </a:defRPr>
    </a:lvl5pPr>
    <a:lvl6pPr marL="2285451" algn="l" defTabSz="457090" rtl="0" eaLnBrk="1" latinLnBrk="0" hangingPunct="1">
      <a:defRPr sz="1800" kern="1200">
        <a:solidFill>
          <a:schemeClr val="tx1"/>
        </a:solidFill>
        <a:latin typeface="+mn-lt"/>
        <a:ea typeface="+mn-ea"/>
        <a:cs typeface="+mn-cs"/>
      </a:defRPr>
    </a:lvl6pPr>
    <a:lvl7pPr marL="2742541" algn="l" defTabSz="457090" rtl="0" eaLnBrk="1" latinLnBrk="0" hangingPunct="1">
      <a:defRPr sz="1800" kern="1200">
        <a:solidFill>
          <a:schemeClr val="tx1"/>
        </a:solidFill>
        <a:latin typeface="+mn-lt"/>
        <a:ea typeface="+mn-ea"/>
        <a:cs typeface="+mn-cs"/>
      </a:defRPr>
    </a:lvl7pPr>
    <a:lvl8pPr marL="3199631" algn="l" defTabSz="457090" rtl="0" eaLnBrk="1" latinLnBrk="0" hangingPunct="1">
      <a:defRPr sz="1800" kern="1200">
        <a:solidFill>
          <a:schemeClr val="tx1"/>
        </a:solidFill>
        <a:latin typeface="+mn-lt"/>
        <a:ea typeface="+mn-ea"/>
        <a:cs typeface="+mn-cs"/>
      </a:defRPr>
    </a:lvl8pPr>
    <a:lvl9pPr marL="3656722" algn="l" defTabSz="45709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cture 3" id="{9A19F220-5757-9641-AB8B-6169DBE77084}">
          <p14:sldIdLst>
            <p14:sldId id="1520"/>
          </p14:sldIdLst>
        </p14:section>
        <p14:section name="Section 1" id="{A4BBFBD6-68F8-4F23-8DA9-E05E34B27645}">
          <p14:sldIdLst>
            <p14:sldId id="1553"/>
            <p14:sldId id="1654"/>
            <p14:sldId id="1610"/>
            <p14:sldId id="1629"/>
          </p14:sldIdLst>
        </p14:section>
        <p14:section name="Section 2" id="{FD07264A-0DAF-41E7-AB6E-AAEF587768E2}">
          <p14:sldIdLst>
            <p14:sldId id="1631"/>
            <p14:sldId id="1634"/>
            <p14:sldId id="1632"/>
          </p14:sldIdLst>
        </p14:section>
        <p14:section name="Section 3" id="{97CDA55E-FEEA-4F68-A730-C8557E326F53}">
          <p14:sldIdLst>
            <p14:sldId id="1635"/>
            <p14:sldId id="1636"/>
            <p14:sldId id="1637"/>
            <p14:sldId id="1641"/>
            <p14:sldId id="1638"/>
            <p14:sldId id="1640"/>
            <p14:sldId id="1643"/>
          </p14:sldIdLst>
        </p14:section>
        <p14:section name="Section 4" id="{120B1C67-9D20-47E9-9DFA-CB0293410849}">
          <p14:sldIdLst>
            <p14:sldId id="1642"/>
            <p14:sldId id="1645"/>
            <p14:sldId id="1646"/>
            <p14:sldId id="1650"/>
            <p14:sldId id="1648"/>
            <p14:sldId id="1651"/>
          </p14:sldIdLst>
        </p14:section>
        <p14:section name="Section 5" id="{AB1B7F2A-E648-45CB-B7BD-7E1A18ADC2CC}">
          <p14:sldIdLst>
            <p14:sldId id="1644"/>
            <p14:sldId id="165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5"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B57FC2-B824-A21D-3CBC-DD489B4947B6}" name="Jakob Maag" initials="JM" userId="Jakob Maag"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Ranjith Ramadasan" initials="" lastIdx="1" clrIdx="0"/>
  <p:cmAuthor id="1" name="Kakuko Nagatani-Yoshida" initials="KN" lastIdx="1" clrIdx="1">
    <p:extLst>
      <p:ext uri="{19B8F6BF-5375-455C-9EA6-DF929625EA0E}">
        <p15:presenceInfo xmlns:p15="http://schemas.microsoft.com/office/powerpoint/2012/main" userId="S::nagatani-yoshida@un.org::a09cd071-8421-45a1-b0b9-431a2c716d8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scaleToFitPaper="1" frameSlides="1"/>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66256"/>
    <a:srgbClr val="F9F9F9"/>
    <a:srgbClr val="E9EDF4"/>
    <a:srgbClr val="D0D8E8"/>
    <a:srgbClr val="CD7371"/>
    <a:srgbClr val="EF454A"/>
    <a:srgbClr val="D2105A"/>
    <a:srgbClr val="89442F"/>
    <a:srgbClr val="000000"/>
    <a:srgbClr val="F26649"/>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46" autoAdjust="0"/>
    <p:restoredTop sz="94250" autoAdjust="0"/>
  </p:normalViewPr>
  <p:slideViewPr>
    <p:cSldViewPr snapToGrid="0">
      <p:cViewPr varScale="1">
        <p:scale>
          <a:sx n="80" d="100"/>
          <a:sy n="80" d="100"/>
        </p:scale>
        <p:origin x="80" y="35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136"/>
    </p:cViewPr>
  </p:sorterViewPr>
  <p:notesViewPr>
    <p:cSldViewPr snapToGrid="0">
      <p:cViewPr>
        <p:scale>
          <a:sx n="1" d="2"/>
          <a:sy n="1" d="2"/>
        </p:scale>
        <p:origin x="1620" y="1056"/>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1"/>
            <a:ext cx="3169920" cy="480060"/>
          </a:xfrm>
          <a:prstGeom prst="rect">
            <a:avLst/>
          </a:prstGeom>
        </p:spPr>
        <p:txBody>
          <a:bodyPr vert="horz" lIns="96661" tIns="48331" rIns="96661" bIns="48331" rtlCol="0"/>
          <a:lstStyle>
            <a:lvl1pPr algn="r">
              <a:defRPr sz="1300"/>
            </a:lvl1pPr>
          </a:lstStyle>
          <a:p>
            <a:fld id="{648506EF-06C3-404C-8F89-57A0E21DDE20}" type="datetimeFigureOut">
              <a:rPr lang="en-US" smtClean="0"/>
              <a:t>4/23/2023</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A5FCCDC5-2EC0-A947-93ED-82E1F9248E90}" type="slidenum">
              <a:rPr lang="en-US" smtClean="0"/>
              <a:t>‹#›</a:t>
            </a:fld>
            <a:endParaRPr lang="en-US"/>
          </a:p>
        </p:txBody>
      </p:sp>
    </p:spTree>
    <p:extLst>
      <p:ext uri="{BB962C8B-B14F-4D97-AF65-F5344CB8AC3E}">
        <p14:creationId xmlns:p14="http://schemas.microsoft.com/office/powerpoint/2010/main" val="2849948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61" tIns="48331" rIns="96661" bIns="48331" rtlCol="0"/>
          <a:lstStyle>
            <a:lvl1pPr algn="l">
              <a:defRPr sz="1300"/>
            </a:lvl1pPr>
          </a:lstStyle>
          <a:p>
            <a:endParaRPr lang="en-GB" noProof="0"/>
          </a:p>
        </p:txBody>
      </p:sp>
      <p:sp>
        <p:nvSpPr>
          <p:cNvPr id="3" name="Date Placeholder 2"/>
          <p:cNvSpPr>
            <a:spLocks noGrp="1"/>
          </p:cNvSpPr>
          <p:nvPr>
            <p:ph type="dt" idx="1"/>
          </p:nvPr>
        </p:nvSpPr>
        <p:spPr>
          <a:xfrm>
            <a:off x="4143587" y="1"/>
            <a:ext cx="3169920" cy="480060"/>
          </a:xfrm>
          <a:prstGeom prst="rect">
            <a:avLst/>
          </a:prstGeom>
        </p:spPr>
        <p:txBody>
          <a:bodyPr vert="horz" lIns="96661" tIns="48331" rIns="96661" bIns="48331" rtlCol="0"/>
          <a:lstStyle>
            <a:lvl1pPr algn="r">
              <a:defRPr sz="1300"/>
            </a:lvl1pPr>
          </a:lstStyle>
          <a:p>
            <a:fld id="{196D1C28-0F0C-214E-8322-B87F8AA539D8}" type="datetimeFigureOut">
              <a:rPr lang="en-GB" noProof="0" smtClean="0"/>
              <a:t>23/04/2023</a:t>
            </a:fld>
            <a:endParaRPr lang="en-GB" noProof="0"/>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GB" noProof="0"/>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6661" tIns="48331" rIns="96661" bIns="48331"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GB" noProof="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A83311DB-C32A-CC46-90F4-CE205A9DE94D}" type="slidenum">
              <a:rPr lang="en-GB" noProof="0" smtClean="0"/>
              <a:t>‹#›</a:t>
            </a:fld>
            <a:endParaRPr lang="en-GB" noProof="0"/>
          </a:p>
        </p:txBody>
      </p:sp>
    </p:spTree>
    <p:extLst>
      <p:ext uri="{BB962C8B-B14F-4D97-AF65-F5344CB8AC3E}">
        <p14:creationId xmlns:p14="http://schemas.microsoft.com/office/powerpoint/2010/main" val="1752252329"/>
      </p:ext>
    </p:extLst>
  </p:cSld>
  <p:clrMap bg1="lt1" tx1="dk1" bg2="lt2" tx2="dk2" accent1="accent1" accent2="accent2" accent3="accent3" accent4="accent4" accent5="accent5" accent6="accent6" hlink="hlink" folHlink="folHlink"/>
  <p:notesStyle>
    <a:lvl1pPr marL="0" algn="l" defTabSz="457090" rtl="0" eaLnBrk="1" latinLnBrk="0" hangingPunct="1">
      <a:defRPr sz="1200" kern="1200">
        <a:solidFill>
          <a:schemeClr val="tx1"/>
        </a:solidFill>
        <a:latin typeface="+mn-lt"/>
        <a:ea typeface="+mn-ea"/>
        <a:cs typeface="+mn-cs"/>
      </a:defRPr>
    </a:lvl1pPr>
    <a:lvl2pPr marL="457090" algn="l" defTabSz="457090" rtl="0" eaLnBrk="1" latinLnBrk="0" hangingPunct="1">
      <a:defRPr sz="1200" kern="1200">
        <a:solidFill>
          <a:schemeClr val="tx1"/>
        </a:solidFill>
        <a:latin typeface="+mn-lt"/>
        <a:ea typeface="+mn-ea"/>
        <a:cs typeface="+mn-cs"/>
      </a:defRPr>
    </a:lvl2pPr>
    <a:lvl3pPr marL="914181" algn="l" defTabSz="457090" rtl="0" eaLnBrk="1" latinLnBrk="0" hangingPunct="1">
      <a:defRPr sz="1200" kern="1200">
        <a:solidFill>
          <a:schemeClr val="tx1"/>
        </a:solidFill>
        <a:latin typeface="+mn-lt"/>
        <a:ea typeface="+mn-ea"/>
        <a:cs typeface="+mn-cs"/>
      </a:defRPr>
    </a:lvl3pPr>
    <a:lvl4pPr marL="1371271" algn="l" defTabSz="457090" rtl="0" eaLnBrk="1" latinLnBrk="0" hangingPunct="1">
      <a:defRPr sz="1200" kern="1200">
        <a:solidFill>
          <a:schemeClr val="tx1"/>
        </a:solidFill>
        <a:latin typeface="+mn-lt"/>
        <a:ea typeface="+mn-ea"/>
        <a:cs typeface="+mn-cs"/>
      </a:defRPr>
    </a:lvl4pPr>
    <a:lvl5pPr marL="1828360" algn="l" defTabSz="457090" rtl="0" eaLnBrk="1" latinLnBrk="0" hangingPunct="1">
      <a:defRPr sz="1200" kern="1200">
        <a:solidFill>
          <a:schemeClr val="tx1"/>
        </a:solidFill>
        <a:latin typeface="+mn-lt"/>
        <a:ea typeface="+mn-ea"/>
        <a:cs typeface="+mn-cs"/>
      </a:defRPr>
    </a:lvl5pPr>
    <a:lvl6pPr marL="2285451" algn="l" defTabSz="457090" rtl="0" eaLnBrk="1" latinLnBrk="0" hangingPunct="1">
      <a:defRPr sz="1200" kern="1200">
        <a:solidFill>
          <a:schemeClr val="tx1"/>
        </a:solidFill>
        <a:latin typeface="+mn-lt"/>
        <a:ea typeface="+mn-ea"/>
        <a:cs typeface="+mn-cs"/>
      </a:defRPr>
    </a:lvl6pPr>
    <a:lvl7pPr marL="2742541" algn="l" defTabSz="457090" rtl="0" eaLnBrk="1" latinLnBrk="0" hangingPunct="1">
      <a:defRPr sz="1200" kern="1200">
        <a:solidFill>
          <a:schemeClr val="tx1"/>
        </a:solidFill>
        <a:latin typeface="+mn-lt"/>
        <a:ea typeface="+mn-ea"/>
        <a:cs typeface="+mn-cs"/>
      </a:defRPr>
    </a:lvl7pPr>
    <a:lvl8pPr marL="3199631" algn="l" defTabSz="457090" rtl="0" eaLnBrk="1" latinLnBrk="0" hangingPunct="1">
      <a:defRPr sz="1200" kern="1200">
        <a:solidFill>
          <a:schemeClr val="tx1"/>
        </a:solidFill>
        <a:latin typeface="+mn-lt"/>
        <a:ea typeface="+mn-ea"/>
        <a:cs typeface="+mn-cs"/>
      </a:defRPr>
    </a:lvl8pPr>
    <a:lvl9pPr marL="3656722" algn="l" defTabSz="45709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‘0’ This lecture explains mercury source categories and classification of mercury use and releases. </a:t>
            </a:r>
          </a:p>
          <a:p>
            <a:endParaRPr lang="en-US" dirty="0"/>
          </a:p>
        </p:txBody>
      </p:sp>
      <p:sp>
        <p:nvSpPr>
          <p:cNvPr id="4" name="Slide Number Placeholder 3"/>
          <p:cNvSpPr>
            <a:spLocks noGrp="1"/>
          </p:cNvSpPr>
          <p:nvPr>
            <p:ph type="sldNum" sz="quarter" idx="5"/>
          </p:nvPr>
        </p:nvSpPr>
        <p:spPr/>
        <p:txBody>
          <a:bodyPr/>
          <a:lstStyle/>
          <a:p>
            <a:fld id="{A83311DB-C32A-CC46-90F4-CE205A9DE94D}" type="slidenum">
              <a:rPr lang="en-US" smtClean="0"/>
              <a:t>0</a:t>
            </a:fld>
            <a:endParaRPr lang="en-US"/>
          </a:p>
        </p:txBody>
      </p:sp>
    </p:spTree>
    <p:extLst>
      <p:ext uri="{BB962C8B-B14F-4D97-AF65-F5344CB8AC3E}">
        <p14:creationId xmlns:p14="http://schemas.microsoft.com/office/powerpoint/2010/main" val="1951720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 This section explains the source categories that mobilize mercury in raw minerals and fuels.</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1</a:t>
            </a:fld>
            <a:endParaRPr lang="en-US"/>
          </a:p>
        </p:txBody>
      </p:sp>
    </p:spTree>
    <p:extLst>
      <p:ext uri="{BB962C8B-B14F-4D97-AF65-F5344CB8AC3E}">
        <p14:creationId xmlns:p14="http://schemas.microsoft.com/office/powerpoint/2010/main" val="2940654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 Raw minerals and fuels account for most mercury emissions. Mercury exists as impurity that is emitted unintentionally except in artisanal and small-scale gold mining, ASGM, where mercury is intentionally added to the ore to extract gold. ASGM accounts for the largest mercury emission source and disproportionally affects marginalised and less privileged groups, such as children and women of child-bearing age.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a:t>
            </a:fld>
            <a:endParaRPr lang="en-GB" noProof="0"/>
          </a:p>
        </p:txBody>
      </p:sp>
    </p:spTree>
    <p:extLst>
      <p:ext uri="{BB962C8B-B14F-4D97-AF65-F5344CB8AC3E}">
        <p14:creationId xmlns:p14="http://schemas.microsoft.com/office/powerpoint/2010/main" val="3053567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 Fuel production and energy consumption are significant mercury emission sources. Coal, oil and natural gas contain trace amounts of mercury, which is either removed by the fuel production process or emitted during energy consumption. As mercury is troublesome in the oil and gas process, it is usually removed beforehand, and refined oil and gas products do not contain mercury at a significant level. Coal is provided either washed or unwashed. The coal washing process removes a certain amount of mercury and provides higher quality and price. Mercury is present in all biological and mineral fuels, including renewable fuels such as firewood, and straw. Biomass-fired power and heat production contribute to mercury emissions due to the high volumes used. Geothermal power production extracts only underground heat, not minerals, but the natural mercury concentration at a geothermal location is usually elevated. When a power plant release mercury-containing vent for power production, it can become a local mercury source.</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3</a:t>
            </a:fld>
            <a:endParaRPr lang="en-GB" noProof="0"/>
          </a:p>
        </p:txBody>
      </p:sp>
    </p:spTree>
    <p:extLst>
      <p:ext uri="{BB962C8B-B14F-4D97-AF65-F5344CB8AC3E}">
        <p14:creationId xmlns:p14="http://schemas.microsoft.com/office/powerpoint/2010/main" val="2099648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‘4’ Primary metals and material production are also significant mercury sources. Mercury mines extracting and processing mercury as a primary mineral are always major mercury sources. Non-ferrous metals such as zinc, lead, gold, and copper often co-exist with mercury in their veins due to their chemical affinity; thus, mineral extraction results in a mercury source. When mercury is not used for gold extraction, the natural trace concentrations of mercury in the ore are released in the process, particularly in large-scale gold production. Even at lower concentrations, ferrous metal production is also a possible mercury source, as the scale of activity is large. Cement production is also a major source because the amount of raw material, such as limestone, used for the production is significantly large.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4</a:t>
            </a:fld>
            <a:endParaRPr lang="en-GB" noProof="0"/>
          </a:p>
        </p:txBody>
      </p:sp>
    </p:spTree>
    <p:extLst>
      <p:ext uri="{BB962C8B-B14F-4D97-AF65-F5344CB8AC3E}">
        <p14:creationId xmlns:p14="http://schemas.microsoft.com/office/powerpoint/2010/main" val="3149157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‘5’ This section explains the industrial processes that use mercury as catalysts or other purposes for producing products other than mercury-added products.</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5</a:t>
            </a:fld>
            <a:endParaRPr lang="en-US"/>
          </a:p>
        </p:txBody>
      </p:sp>
    </p:spTree>
    <p:extLst>
      <p:ext uri="{BB962C8B-B14F-4D97-AF65-F5344CB8AC3E}">
        <p14:creationId xmlns:p14="http://schemas.microsoft.com/office/powerpoint/2010/main" val="1728778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‘6’ There are several known mercury-using processes that are controlled under the Minamata Convention. Vinyl-chloride monomer, VCM, production is the largest mercury-using process while acetaldehyde production has moved to the mercury-free process. Mercury-using processes account for approximately one-third of the global mercury use.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6</a:t>
            </a:fld>
            <a:endParaRPr lang="en-GB" noProof="0"/>
          </a:p>
        </p:txBody>
      </p:sp>
    </p:spTree>
    <p:extLst>
      <p:ext uri="{BB962C8B-B14F-4D97-AF65-F5344CB8AC3E}">
        <p14:creationId xmlns:p14="http://schemas.microsoft.com/office/powerpoint/2010/main" val="516536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‘7’ Important processes using mercury are acetylene-based chemical production, where mercury compounds serve as catalysts accelerating the addition reaction. To avoid the use of mercury, ethylene will be used for the feedstock instead of acetylene. Another type of catalyst is the initiator for polymerization of polyurethane elastomer that triggers the process in the moulded products or coating. Although mercury works as a catalyst, it actually remains in the product. Another mercury use is as the electrode for electrolysis or electrorefining. One of the major products is sodium hydroxide and chlorine gas using the mercury amalgamation method, where sodium amalgam plays a key role in extracting sodium ions from brine solution. Alcoholates such as sodium ethylate are used as catalysts for producing biofuel. Gold plating is also a possible mercury source under this category where gold amalgam is smeared on the metallic surface to gild the object.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7</a:t>
            </a:fld>
            <a:endParaRPr lang="en-GB" noProof="0"/>
          </a:p>
        </p:txBody>
      </p:sp>
    </p:spTree>
    <p:extLst>
      <p:ext uri="{BB962C8B-B14F-4D97-AF65-F5344CB8AC3E}">
        <p14:creationId xmlns:p14="http://schemas.microsoft.com/office/powerpoint/2010/main" val="3379059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‘8’ This section explains the mercury-added products that contain mercury or a mercury compound that was intentionally added. This definition differentiates such products containing mercury from an impurity in raw materials. </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8</a:t>
            </a:fld>
            <a:endParaRPr lang="en-US"/>
          </a:p>
        </p:txBody>
      </p:sp>
    </p:spTree>
    <p:extLst>
      <p:ext uri="{BB962C8B-B14F-4D97-AF65-F5344CB8AC3E}">
        <p14:creationId xmlns:p14="http://schemas.microsoft.com/office/powerpoint/2010/main" val="4113097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‘9’ Mercury-added products account for approximately one-fourth of global mercury use. Mercury is used for many products in various sectors if historical uses are included. Although mercury-free alternatives have been developed to a great extent, mercury-added products are still widely used. Major products that consume substantial amounts of mercury are controlled under Minamata Convention, but some essential uses are excluded from phase-out.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9</a:t>
            </a:fld>
            <a:endParaRPr lang="en-GB" noProof="0"/>
          </a:p>
        </p:txBody>
      </p:sp>
    </p:spTree>
    <p:extLst>
      <p:ext uri="{BB962C8B-B14F-4D97-AF65-F5344CB8AC3E}">
        <p14:creationId xmlns:p14="http://schemas.microsoft.com/office/powerpoint/2010/main" val="2312834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‘10’ Elemental mercury has some unique properties that are utilized for developing various products. A non-electrical pressure gauge is one of the typical examples that uses the property of a high-density liquid that is suitable for the purpose. Mercury is in liquid form between -38.8 and 356 degrees C, so it is used for temperature measurement. Its high thermal conductivity also benefits the quick response to temperature change. Discharge tubes are another popular use of mercury. Mercury vapour emits ultraviolet rays when excited, which can be used for lighting and disinfection purposes. Elemental mercury is added to the battery to avoid the generation of hydrogen gas that causes rupture and leakage. </a:t>
            </a:r>
          </a:p>
          <a:p>
            <a:endParaRPr kumimoji="1" lang="ja-JP" altLang="en-US" dirty="0"/>
          </a:p>
        </p:txBody>
      </p:sp>
      <p:sp>
        <p:nvSpPr>
          <p:cNvPr id="4" name="スライド番号プレースホルダー 3"/>
          <p:cNvSpPr>
            <a:spLocks noGrp="1"/>
          </p:cNvSpPr>
          <p:nvPr>
            <p:ph type="sldNum" sz="quarter" idx="5"/>
          </p:nvPr>
        </p:nvSpPr>
        <p:spPr/>
        <p:txBody>
          <a:bodyPr/>
          <a:lstStyle/>
          <a:p>
            <a:fld id="{A83311DB-C32A-CC46-90F4-CE205A9DE94D}" type="slidenum">
              <a:rPr lang="en-GB" noProof="0" smtClean="0"/>
              <a:t>10</a:t>
            </a:fld>
            <a:endParaRPr lang="en-GB" noProof="0"/>
          </a:p>
        </p:txBody>
      </p:sp>
    </p:spTree>
    <p:extLst>
      <p:ext uri="{BB962C8B-B14F-4D97-AF65-F5344CB8AC3E}">
        <p14:creationId xmlns:p14="http://schemas.microsoft.com/office/powerpoint/2010/main" val="2046747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‘11’ The mercury switch and relay also provide a unique function in electric circuits. As an electrically conductive liquid, mercury-added electric appliances can provide many functions, such as tilt switching and acceleration sensing. Liquid mercury has a wetting effect on other metals, so it provides ideal contact on the surface of the mercury relay that enables very high frequency switching without chattering. Elemental mercury has many other applications, such as vacuum pumps and balancers. However, many of them have been replaced by mercury-free alternatives. One exception is for laboratory instruments, which are excluded from the phase-out list of the Minamata Convention. The porosimeter measures the surface pore volume and distribution in the size of pores on the material surface.</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11</a:t>
            </a:fld>
            <a:endParaRPr lang="en-GB" noProof="0"/>
          </a:p>
        </p:txBody>
      </p:sp>
    </p:spTree>
    <p:extLst>
      <p:ext uri="{BB962C8B-B14F-4D97-AF65-F5344CB8AC3E}">
        <p14:creationId xmlns:p14="http://schemas.microsoft.com/office/powerpoint/2010/main" val="2798823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‘12’ Amalgam is an alloy of mercury and other metals. Most metallic elements can form amalgam with a few exceptions such as iron, platinum, manganese, nickel, etc. Silver tin amalgam is the most widely used amalgam product for dental restoration. It gradually hardens after mixing such that it fills the dental cavities of the dental patients. This 3-metal amalgam can control the degree of expansion / contraction to avoid gaps between the filling and tooth. Thallium amalgam has the unique property of a low melting temperature and can be used for thermometers with a lower temperature range than mercury thermometers.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12</a:t>
            </a:fld>
            <a:endParaRPr lang="en-GB" noProof="0"/>
          </a:p>
        </p:txBody>
      </p:sp>
    </p:spTree>
    <p:extLst>
      <p:ext uri="{BB962C8B-B14F-4D97-AF65-F5344CB8AC3E}">
        <p14:creationId xmlns:p14="http://schemas.microsoft.com/office/powerpoint/2010/main" val="3251056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‘13’ Mercury compounds have been used as red pigments since the Stone Age. Mercury sulphide, or cinnabar, is the chemical form found in mercury ore. Due to its low solubility and high chemical stability, the painted colour does not fade out for centuries. Mercury chloride one, or calomel, is another common mercury compound with wide applications. Its bactericidal and fungicidal properties are applied </a:t>
            </a:r>
            <a:r>
              <a:rPr lang="en-US" sz="1800" dirty="0">
                <a:effectLst/>
                <a:latin typeface="Segoe UI" panose="020B0502040204020203" pitchFamily="34" charset="0"/>
                <a:ea typeface="Meiryo" panose="020B0604030504040204" pitchFamily="34" charset="-128"/>
                <a:cs typeface="Times New Roman" panose="02020603050405020304" pitchFamily="18" charset="0"/>
              </a:rPr>
              <a:t>as a </a:t>
            </a:r>
            <a:r>
              <a:rPr lang="en-GB" sz="1800" dirty="0">
                <a:effectLst/>
                <a:latin typeface="Segoe UI" panose="020B0502040204020203" pitchFamily="34" charset="0"/>
                <a:ea typeface="Meiryo" panose="020B0604030504040204" pitchFamily="34" charset="-128"/>
                <a:cs typeface="Times New Roman" panose="02020603050405020304" pitchFamily="18" charset="0"/>
              </a:rPr>
              <a:t>preservative. The lower solubility and white colour enabled calomel to also be used as a facial powder. In the science field, saturated calomel electrodes are commonly used as stable electrode potentials. Mercury oxide two was used for the cathode of the mercury cell to obtain a stable voltage. It was also used for antifouling paint for the ship’s bottom.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13</a:t>
            </a:fld>
            <a:endParaRPr lang="en-GB" noProof="0"/>
          </a:p>
        </p:txBody>
      </p:sp>
    </p:spTree>
    <p:extLst>
      <p:ext uri="{BB962C8B-B14F-4D97-AF65-F5344CB8AC3E}">
        <p14:creationId xmlns:p14="http://schemas.microsoft.com/office/powerpoint/2010/main" val="4032220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‘14’ Many more mercury compounds have been used for various products. Agricultural chemicals such as fungicides, preservatives, and topical antiseptics are biocidal applications. Some mercury compounds have bleaching effects that are used for skin whitening cosmetics, which is still widely used by many women in the societies where lighter coloured skin is preferred. One of the unique compounds is mercury fulminate two, which is explosive and used for detonation caps for dynamite and firearms.</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14</a:t>
            </a:fld>
            <a:endParaRPr lang="en-GB" noProof="0"/>
          </a:p>
        </p:txBody>
      </p:sp>
    </p:spTree>
    <p:extLst>
      <p:ext uri="{BB962C8B-B14F-4D97-AF65-F5344CB8AC3E}">
        <p14:creationId xmlns:p14="http://schemas.microsoft.com/office/powerpoint/2010/main" val="3568743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‘15’ This section explains the mercury waste management and release from the facilities. </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15</a:t>
            </a:fld>
            <a:endParaRPr lang="en-US"/>
          </a:p>
        </p:txBody>
      </p:sp>
    </p:spTree>
    <p:extLst>
      <p:ext uri="{BB962C8B-B14F-4D97-AF65-F5344CB8AC3E}">
        <p14:creationId xmlns:p14="http://schemas.microsoft.com/office/powerpoint/2010/main" val="28808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‘16’ The amount of mercury emissions from the waste sector is substantial but less significant in comparison with the amount of mercury handled. Mercury waste management is significantly different between countries. The special collection and treatment of mercury waste is challenging, although it has become increasingly practised. Some mercury is recycled or recovered from waste streams, which reduces mercury release from waste. Both waste incineration and open burning are significant emission sources to the atmosphere while landfills can serve the final mercury sink if they are properly managed.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16</a:t>
            </a:fld>
            <a:endParaRPr lang="en-GB" noProof="0"/>
          </a:p>
        </p:txBody>
      </p:sp>
    </p:spTree>
    <p:extLst>
      <p:ext uri="{BB962C8B-B14F-4D97-AF65-F5344CB8AC3E}">
        <p14:creationId xmlns:p14="http://schemas.microsoft.com/office/powerpoint/2010/main" val="4103756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‘17’ Mercury entering the waste stream has several types and properties that require different waste management schemes. Mercury and mercury compounds that are discarded need special care, such as stabilization as mercury in this form is an important source of mercury contamination. End-of-life mercury-added products are mixed with general waste or collected separately. If a hazardous waste collection scheme is in place, mercury can be removed before such waste is disposed of. Some non-ferrous metals and other sludge and incineration ash contain mercury. Depending on the concentration level, such waste should be treated as mercury waste. Fly ash from coal-fired power plants contains a certain concentration of mercury but is often mixed with cement for construction work. At mining sites, mining waste and tailings may contain trace amounts of mercury depending on the geological characteristics of the mines. Mine tailings of gold mines where amalgamation methods were used may be contaminated with substantial levels of mercury. Mining waste and tailings are very large in volume, so the amount of mercury could also be significant. Finally, in the event when some facilities or buildings are dismantled, mercury could be released if mercury-containing materials were handled in such buildings or facilities. Dismantling could generate a large quantity of waste contaminated with mercury and special care, including worker safety measures, should be put in place.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17</a:t>
            </a:fld>
            <a:endParaRPr lang="en-GB" noProof="0"/>
          </a:p>
        </p:txBody>
      </p:sp>
    </p:spTree>
    <p:extLst>
      <p:ext uri="{BB962C8B-B14F-4D97-AF65-F5344CB8AC3E}">
        <p14:creationId xmlns:p14="http://schemas.microsoft.com/office/powerpoint/2010/main" val="2720461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‘18’ Recycling is an important process for mercury waste management. Mercury waste will include different waste streams such as household waste segregated at the source, hazardous industrial waste, second-hand components containing mercury, scavenged materials at waste stations or landfill sites, etc. Recycling can recover mercury as well as useful materials, which makes recycling economically profitable. Instead, recycling for other materials could also be a potential source of emissions if mercury-added products are contained in the waste. In the past, cars used mercury switches, displays, etc. Thus automotive shredding residue was contaminated with mercury.</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18</a:t>
            </a:fld>
            <a:endParaRPr lang="en-GB" noProof="0"/>
          </a:p>
        </p:txBody>
      </p:sp>
    </p:spTree>
    <p:extLst>
      <p:ext uri="{BB962C8B-B14F-4D97-AF65-F5344CB8AC3E}">
        <p14:creationId xmlns:p14="http://schemas.microsoft.com/office/powerpoint/2010/main" val="1966613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‘19’ Incineration is a waste management scheme practised widely for many types of waste. Although incineration is a good waste management practice for certain types of waste, it is a potential mercury emission source. Incineration without emission control devices can release almost all mercury in the incinerated waste, which is equivalent to open burning of waste in terms of mercury management in the waste sector.</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19</a:t>
            </a:fld>
            <a:endParaRPr lang="en-GB" noProof="0"/>
          </a:p>
        </p:txBody>
      </p:sp>
    </p:spTree>
    <p:extLst>
      <p:ext uri="{BB962C8B-B14F-4D97-AF65-F5344CB8AC3E}">
        <p14:creationId xmlns:p14="http://schemas.microsoft.com/office/powerpoint/2010/main" val="2636938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‘20’ Waste landfill is the final process of the waste management scheme. The purpose of mercury waste management is to immobilize mercury at landfill sites. Stabilization and disposal of mercury waste can effectively prevent mercury release to the atmosphere and water environment. The amount of mercury released to the environment may vary between well controlled and uncontrolled landfills, but a certain level of mercury stays in the landfill site unless spontaneous waste burning occurs.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20</a:t>
            </a:fld>
            <a:endParaRPr lang="en-GB" noProof="0"/>
          </a:p>
        </p:txBody>
      </p:sp>
    </p:spTree>
    <p:extLst>
      <p:ext uri="{BB962C8B-B14F-4D97-AF65-F5344CB8AC3E}">
        <p14:creationId xmlns:p14="http://schemas.microsoft.com/office/powerpoint/2010/main" val="7385624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‘21’ This section explains miscellaneous source categories that have some contribution to mercury releases. </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21</a:t>
            </a:fld>
            <a:endParaRPr lang="en-US"/>
          </a:p>
        </p:txBody>
      </p:sp>
    </p:spTree>
    <p:extLst>
      <p:ext uri="{BB962C8B-B14F-4D97-AF65-F5344CB8AC3E}">
        <p14:creationId xmlns:p14="http://schemas.microsoft.com/office/powerpoint/2010/main" val="42151005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‘22’ Mercury is a chemical element and presents every corner of the world. The types of mercury usage in products and processes are also diverse. There are some minor use or source categories of mercury that may have some contribution to mercury releases. Crematoria and cemetery are potential mercury sources from human remains. Crematoria burns bodies that emit mercury into the atmosphere, while cemetery buries bodies that may result in mercury release into water bodies. Particularly for the population with dental restoration using mercury amalgam, mercury releases from crematoria and cemetery may account for a certain level. There are wastewater treatment facilities that accumulate aquatic pollutants in the sludge. The reuse of such sludge should be carefully considered for its chemical safety. Finally, some potential categories that are less surveyed are explained. There are uses for mercury in some religious and traditional purposes in particular cultures. For example, some ayurvedic and homeopathic remedies contain mercury. It is not practised globally but could be a substantial source for particular countries and regions. There are known military-related uses that are excluded from international frameworks.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22</a:t>
            </a:fld>
            <a:endParaRPr lang="en-GB" noProof="0"/>
          </a:p>
        </p:txBody>
      </p:sp>
    </p:spTree>
    <p:extLst>
      <p:ext uri="{BB962C8B-B14F-4D97-AF65-F5344CB8AC3E}">
        <p14:creationId xmlns:p14="http://schemas.microsoft.com/office/powerpoint/2010/main" val="790652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 Fram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7F1A5A-5A9E-4BCD-A489-6528743E83DD}"/>
              </a:ext>
            </a:extLst>
          </p:cNvPr>
          <p:cNvSpPr>
            <a:spLocks noGrp="1"/>
          </p:cNvSpPr>
          <p:nvPr>
            <p:ph type="sldNum" sz="quarter" idx="12"/>
          </p:nvPr>
        </p:nvSpPr>
        <p:spPr>
          <a:xfrm>
            <a:off x="10972800" y="6400800"/>
            <a:ext cx="914400" cy="301752"/>
          </a:xfrm>
        </p:spPr>
        <p:txBody>
          <a:bodyPr/>
          <a:lstStyle>
            <a:lvl1pPr>
              <a:defRPr>
                <a:solidFill>
                  <a:schemeClr val="accent3">
                    <a:lumMod val="20000"/>
                    <a:lumOff val="80000"/>
                  </a:schemeClr>
                </a:solidFill>
              </a:defRPr>
            </a:lvl1pPr>
          </a:lstStyle>
          <a:p>
            <a:fld id="{F4D7EE32-BA45-42C9-B01A-A623DF922058}" type="slidenum">
              <a:rPr lang="en-GB" altLang="ja-JP" smtClean="0"/>
              <a:pPr/>
              <a:t>‹#›</a:t>
            </a:fld>
            <a:endParaRPr lang="en-GB" altLang="ja-JP" dirty="0"/>
          </a:p>
        </p:txBody>
      </p:sp>
    </p:spTree>
    <p:extLst>
      <p:ext uri="{BB962C8B-B14F-4D97-AF65-F5344CB8AC3E}">
        <p14:creationId xmlns:p14="http://schemas.microsoft.com/office/powerpoint/2010/main" val="115467523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kumimoji="1" lang="en-GB" altLang="ja-JP" noProof="0"/>
              <a:t>Click to edit Master title style</a:t>
            </a:r>
          </a:p>
        </p:txBody>
      </p:sp>
      <p:sp>
        <p:nvSpPr>
          <p:cNvPr id="3" name="テキスト プレースホルダー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kumimoji="1" lang="en-GB" altLang="ja-JP" noProof="0" dirty="0"/>
              <a:t>Click to edit Master text styles</a:t>
            </a:r>
          </a:p>
          <a:p>
            <a:pPr lvl="1"/>
            <a:r>
              <a:rPr kumimoji="1" lang="en-GB" altLang="ja-JP" noProof="0" dirty="0"/>
              <a:t>Second level</a:t>
            </a:r>
          </a:p>
          <a:p>
            <a:pPr lvl="2"/>
            <a:r>
              <a:rPr kumimoji="1" lang="en-GB" altLang="ja-JP" noProof="0" dirty="0"/>
              <a:t>Third level</a:t>
            </a:r>
          </a:p>
          <a:p>
            <a:pPr lvl="3"/>
            <a:r>
              <a:rPr kumimoji="1" lang="en-GB" altLang="ja-JP" noProof="0" dirty="0"/>
              <a:t>Fourth level</a:t>
            </a:r>
          </a:p>
          <a:p>
            <a:pPr lvl="4"/>
            <a:r>
              <a:rPr kumimoji="1" lang="en-GB" altLang="ja-JP" noProof="0" dirty="0"/>
              <a:t>Fifth level</a:t>
            </a:r>
          </a:p>
        </p:txBody>
      </p:sp>
      <p:sp>
        <p:nvSpPr>
          <p:cNvPr id="4" name="日付プレースホルダー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86214-49FF-4D38-A91D-1CE1860E4041}" type="datetime1">
              <a:rPr kumimoji="1" lang="en-GB" altLang="ja-JP" noProof="0" smtClean="0"/>
              <a:t>23/04/2023</a:t>
            </a:fld>
            <a:endParaRPr kumimoji="1" lang="en-GB" altLang="ja-JP" noProof="0"/>
          </a:p>
        </p:txBody>
      </p:sp>
      <p:sp>
        <p:nvSpPr>
          <p:cNvPr id="5" name="フッター プレースホルダー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en-GB" altLang="ja-JP" noProof="0"/>
          </a:p>
        </p:txBody>
      </p:sp>
      <p:sp>
        <p:nvSpPr>
          <p:cNvPr id="6" name="スライド番号プレースホルダー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D7EE32-BA45-42C9-B01A-A623DF922058}" type="slidenum">
              <a:rPr kumimoji="1" lang="en-GB" altLang="ja-JP" noProof="0" smtClean="0"/>
              <a:t>‹#›</a:t>
            </a:fld>
            <a:endParaRPr kumimoji="1" lang="en-GB" altLang="ja-JP" noProof="0"/>
          </a:p>
        </p:txBody>
      </p:sp>
    </p:spTree>
    <p:extLst>
      <p:ext uri="{BB962C8B-B14F-4D97-AF65-F5344CB8AC3E}">
        <p14:creationId xmlns:p14="http://schemas.microsoft.com/office/powerpoint/2010/main" val="3510938618"/>
      </p:ext>
    </p:extLst>
  </p:cSld>
  <p:clrMap bg1="lt1" tx1="dk1" bg2="lt2" tx2="dk2" accent1="accent1" accent2="accent2" accent3="accent3" accent4="accent4" accent5="accent5" accent6="accent6" hlink="hlink" folHlink="folHlink"/>
  <p:sldLayoutIdLst>
    <p:sldLayoutId id="2147483670" r:id="rId1"/>
  </p:sldLayoutIdLst>
  <p:hf hdr="0" ftr="0" dt="0"/>
  <p:txStyles>
    <p:titleStyle>
      <a:lvl1pPr algn="l" defTabSz="914446"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Wingdings" panose="05000000000000000000" pitchFamily="2" charset="2"/>
        <a:buChar char="q"/>
        <a:defRPr kumimoji="1" sz="3200" kern="1200" baseline="0">
          <a:solidFill>
            <a:schemeClr val="tx1"/>
          </a:solidFill>
          <a:latin typeface="+mn-lt"/>
          <a:ea typeface="+mn-ea"/>
          <a:cs typeface="+mn-cs"/>
        </a:defRPr>
      </a:lvl1pPr>
      <a:lvl2pPr marL="685834" indent="-228611" algn="l" defTabSz="914446" rtl="0" eaLnBrk="1" latinLnBrk="0" hangingPunct="1">
        <a:lnSpc>
          <a:spcPct val="90000"/>
        </a:lnSpc>
        <a:spcBef>
          <a:spcPts val="1000"/>
        </a:spcBef>
        <a:buFont typeface="Courier New" panose="02070309020205020404" pitchFamily="49" charset="0"/>
        <a:buChar char="o"/>
        <a:defRPr kumimoji="1" sz="2800" kern="1200" baseline="0">
          <a:solidFill>
            <a:schemeClr val="tx1"/>
          </a:solidFill>
          <a:latin typeface="+mn-lt"/>
          <a:ea typeface="+mn-ea"/>
          <a:cs typeface="+mn-cs"/>
        </a:defRPr>
      </a:lvl2pPr>
      <a:lvl3pPr marL="1143057" indent="-228611" algn="l" defTabSz="914446" rtl="0" eaLnBrk="1" latinLnBrk="0" hangingPunct="1">
        <a:lnSpc>
          <a:spcPct val="90000"/>
        </a:lnSpc>
        <a:spcBef>
          <a:spcPts val="1000"/>
        </a:spcBef>
        <a:buFont typeface="Wingdings" panose="05000000000000000000" pitchFamily="2" charset="2"/>
        <a:buChar char="§"/>
        <a:defRPr kumimoji="1" sz="2400" kern="1200" baseline="0">
          <a:solidFill>
            <a:schemeClr val="tx1"/>
          </a:solidFill>
          <a:latin typeface="+mn-lt"/>
          <a:ea typeface="+mn-ea"/>
          <a:cs typeface="+mn-cs"/>
        </a:defRPr>
      </a:lvl3pPr>
      <a:lvl4pPr marL="1600280" indent="-228611" algn="l" defTabSz="914446" rtl="0" eaLnBrk="1" latinLnBrk="0" hangingPunct="1">
        <a:lnSpc>
          <a:spcPct val="90000"/>
        </a:lnSpc>
        <a:spcBef>
          <a:spcPts val="1000"/>
        </a:spcBef>
        <a:buFont typeface="Arial" panose="020B0604020202020204" pitchFamily="34" charset="0"/>
        <a:buChar char="•"/>
        <a:defRPr kumimoji="1" sz="2000" kern="1200" baseline="0">
          <a:solidFill>
            <a:schemeClr val="tx1"/>
          </a:solidFill>
          <a:latin typeface="+mn-lt"/>
          <a:ea typeface="+mn-ea"/>
          <a:cs typeface="+mn-cs"/>
        </a:defRPr>
      </a:lvl4pPr>
      <a:lvl5pPr marL="2057503" indent="-228611" algn="l" defTabSz="914446" rtl="0" eaLnBrk="1" latinLnBrk="0" hangingPunct="1">
        <a:lnSpc>
          <a:spcPct val="90000"/>
        </a:lnSpc>
        <a:spcBef>
          <a:spcPts val="1000"/>
        </a:spcBef>
        <a:buFont typeface="メイリオ" panose="020B0604030504040204" pitchFamily="34" charset="-128"/>
        <a:buChar char="‒"/>
        <a:defRPr kumimoji="1" sz="1800" kern="1200" baseline="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46" rtl="0" eaLnBrk="1" latinLnBrk="0" hangingPunct="1">
        <a:defRPr kumimoji="1" sz="1800" kern="1200">
          <a:solidFill>
            <a:schemeClr val="tx1"/>
          </a:solidFill>
          <a:latin typeface="+mn-lt"/>
          <a:ea typeface="+mn-ea"/>
          <a:cs typeface="+mn-cs"/>
        </a:defRPr>
      </a:lvl1pPr>
      <a:lvl2pPr marL="457223" algn="l" defTabSz="914446" rtl="0" eaLnBrk="1" latinLnBrk="0" hangingPunct="1">
        <a:defRPr kumimoji="1" sz="1800" kern="1200">
          <a:solidFill>
            <a:schemeClr val="tx1"/>
          </a:solidFill>
          <a:latin typeface="+mn-lt"/>
          <a:ea typeface="+mn-ea"/>
          <a:cs typeface="+mn-cs"/>
        </a:defRPr>
      </a:lvl2pPr>
      <a:lvl3pPr marL="914446" algn="l" defTabSz="914446" rtl="0" eaLnBrk="1" latinLnBrk="0" hangingPunct="1">
        <a:defRPr kumimoji="1" sz="1800" kern="1200">
          <a:solidFill>
            <a:schemeClr val="tx1"/>
          </a:solidFill>
          <a:latin typeface="+mn-lt"/>
          <a:ea typeface="+mn-ea"/>
          <a:cs typeface="+mn-cs"/>
        </a:defRPr>
      </a:lvl3pPr>
      <a:lvl4pPr marL="1371669" algn="l" defTabSz="914446" rtl="0" eaLnBrk="1" latinLnBrk="0" hangingPunct="1">
        <a:defRPr kumimoji="1" sz="1800" kern="1200">
          <a:solidFill>
            <a:schemeClr val="tx1"/>
          </a:solidFill>
          <a:latin typeface="+mn-lt"/>
          <a:ea typeface="+mn-ea"/>
          <a:cs typeface="+mn-cs"/>
        </a:defRPr>
      </a:lvl4pPr>
      <a:lvl5pPr marL="1828891" algn="l" defTabSz="914446" rtl="0" eaLnBrk="1" latinLnBrk="0" hangingPunct="1">
        <a:defRPr kumimoji="1" sz="1800" kern="1200">
          <a:solidFill>
            <a:schemeClr val="tx1"/>
          </a:solidFill>
          <a:latin typeface="+mn-lt"/>
          <a:ea typeface="+mn-ea"/>
          <a:cs typeface="+mn-cs"/>
        </a:defRPr>
      </a:lvl5pPr>
      <a:lvl6pPr marL="2286114" algn="l" defTabSz="914446" rtl="0" eaLnBrk="1" latinLnBrk="0" hangingPunct="1">
        <a:defRPr kumimoji="1" sz="1800" kern="1200">
          <a:solidFill>
            <a:schemeClr val="tx1"/>
          </a:solidFill>
          <a:latin typeface="+mn-lt"/>
          <a:ea typeface="+mn-ea"/>
          <a:cs typeface="+mn-cs"/>
        </a:defRPr>
      </a:lvl6pPr>
      <a:lvl7pPr marL="2743337" algn="l" defTabSz="914446" rtl="0" eaLnBrk="1" latinLnBrk="0" hangingPunct="1">
        <a:defRPr kumimoji="1" sz="1800" kern="1200">
          <a:solidFill>
            <a:schemeClr val="tx1"/>
          </a:solidFill>
          <a:latin typeface="+mn-lt"/>
          <a:ea typeface="+mn-ea"/>
          <a:cs typeface="+mn-cs"/>
        </a:defRPr>
      </a:lvl7pPr>
      <a:lvl8pPr marL="3200560" algn="l" defTabSz="914446" rtl="0" eaLnBrk="1" latinLnBrk="0" hangingPunct="1">
        <a:defRPr kumimoji="1" sz="1800" kern="1200">
          <a:solidFill>
            <a:schemeClr val="tx1"/>
          </a:solidFill>
          <a:latin typeface="+mn-lt"/>
          <a:ea typeface="+mn-ea"/>
          <a:cs typeface="+mn-cs"/>
        </a:defRPr>
      </a:lvl8pPr>
      <a:lvl9pPr marL="3657783" algn="l" defTabSz="914446"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png"/><Relationship Id="rId5" Type="http://schemas.openxmlformats.org/officeDocument/2006/relationships/image" Target="../media/image24.PNG"/><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A28A3-8BCC-A05B-A88A-B326ABE07354}"/>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2" name="Lecture 3_Slide 0">
            <a:hlinkClick r:id="" action="ppaction://media"/>
            <a:extLst>
              <a:ext uri="{FF2B5EF4-FFF2-40B4-BE49-F238E27FC236}">
                <a16:creationId xmlns:a16="http://schemas.microsoft.com/office/drawing/2014/main" id="{9A7DD83E-0FE5-9D6B-8D67-1B87E15C99A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066946070"/>
      </p:ext>
    </p:extLst>
  </p:cSld>
  <p:clrMapOvr>
    <a:masterClrMapping/>
  </p:clrMapOvr>
  <mc:AlternateContent xmlns:mc="http://schemas.openxmlformats.org/markup-compatibility/2006" xmlns:p14="http://schemas.microsoft.com/office/powerpoint/2010/main">
    <mc:Choice Requires="p14">
      <p:transition spd="slow" p14:dur="2000" advTm="10160"/>
    </mc:Choice>
    <mc:Fallback xmlns="">
      <p:transition spd="slow" advTm="10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1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BC364A4-62F3-AA47-C89A-2544FF5694D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pic>
        <p:nvPicPr>
          <p:cNvPr id="5" name="Lecture 3_Slide 1">
            <a:hlinkClick r:id="" action="ppaction://media"/>
            <a:extLst>
              <a:ext uri="{FF2B5EF4-FFF2-40B4-BE49-F238E27FC236}">
                <a16:creationId xmlns:a16="http://schemas.microsoft.com/office/drawing/2014/main" id="{BBF60A03-4E56-0D67-9852-0CC50A38C82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014788729"/>
      </p:ext>
    </p:extLst>
  </p:cSld>
  <p:clrMapOvr>
    <a:masterClrMapping/>
  </p:clrMapOvr>
  <mc:AlternateContent xmlns:mc="http://schemas.openxmlformats.org/markup-compatibility/2006" xmlns:p14="http://schemas.microsoft.com/office/powerpoint/2010/main">
    <mc:Choice Requires="p14">
      <p:transition spd="slow" p14:dur="2000" advTm="9900"/>
    </mc:Choice>
    <mc:Fallback xmlns="">
      <p:transition spd="slow" advTm="9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0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B353596-1968-677F-69D8-DD9E5ED1C27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442571E6-8C03-43A5-A948-987410BD71F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t>2</a:t>
            </a:fld>
            <a:endParaRPr lang="en-GB" dirty="0"/>
          </a:p>
        </p:txBody>
      </p:sp>
      <p:pic>
        <p:nvPicPr>
          <p:cNvPr id="12" name="Lecture 3_Slide 2">
            <a:hlinkClick r:id="" action="ppaction://media"/>
            <a:extLst>
              <a:ext uri="{FF2B5EF4-FFF2-40B4-BE49-F238E27FC236}">
                <a16:creationId xmlns:a16="http://schemas.microsoft.com/office/drawing/2014/main" id="{A7B5F5EC-8441-F411-E73B-D089FB4D75DA}"/>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921067" y="-270933"/>
            <a:ext cx="270933" cy="270933"/>
          </a:xfrm>
          <a:prstGeom prst="rect">
            <a:avLst/>
          </a:prstGeom>
        </p:spPr>
      </p:pic>
    </p:spTree>
    <p:extLst>
      <p:ext uri="{BB962C8B-B14F-4D97-AF65-F5344CB8AC3E}">
        <p14:creationId xmlns:p14="http://schemas.microsoft.com/office/powerpoint/2010/main" val="4086563840"/>
      </p:ext>
    </p:extLst>
  </p:cSld>
  <p:clrMapOvr>
    <a:masterClrMapping/>
  </p:clrMapOvr>
  <mc:AlternateContent xmlns:mc="http://schemas.openxmlformats.org/markup-compatibility/2006" xmlns:p14="http://schemas.microsoft.com/office/powerpoint/2010/main">
    <mc:Choice Requires="p14">
      <p:transition spd="slow" p14:dur="2000" advTm="38020"/>
    </mc:Choice>
    <mc:Fallback xmlns="">
      <p:transition spd="slow" advTm="38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034"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7D3571-13B5-32D0-4C03-AAC7DE3FE35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3</a:t>
            </a:fld>
            <a:endParaRPr lang="en-GB" dirty="0"/>
          </a:p>
        </p:txBody>
      </p:sp>
      <p:pic>
        <p:nvPicPr>
          <p:cNvPr id="5" name="Lecture 3_Slide 3">
            <a:hlinkClick r:id="" action="ppaction://media"/>
            <a:extLst>
              <a:ext uri="{FF2B5EF4-FFF2-40B4-BE49-F238E27FC236}">
                <a16:creationId xmlns:a16="http://schemas.microsoft.com/office/drawing/2014/main" id="{E58E9093-BA0B-91A9-D59B-0AD26853057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766223227"/>
      </p:ext>
    </p:extLst>
  </p:cSld>
  <p:clrMapOvr>
    <a:masterClrMapping/>
  </p:clrMapOvr>
  <mc:AlternateContent xmlns:mc="http://schemas.openxmlformats.org/markup-compatibility/2006" xmlns:p14="http://schemas.microsoft.com/office/powerpoint/2010/main">
    <mc:Choice Requires="p14">
      <p:transition spd="slow" p14:dur="2000" advTm="93260"/>
    </mc:Choice>
    <mc:Fallback xmlns="">
      <p:transition spd="slow" advTm="93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326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09BDBB7-F4F4-C40B-9E48-4AF9B23C7A8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4</a:t>
            </a:fld>
            <a:endParaRPr lang="en-GB" dirty="0"/>
          </a:p>
        </p:txBody>
      </p:sp>
      <p:pic>
        <p:nvPicPr>
          <p:cNvPr id="5" name="Lecture 3_Slide 4">
            <a:hlinkClick r:id="" action="ppaction://media"/>
            <a:extLst>
              <a:ext uri="{FF2B5EF4-FFF2-40B4-BE49-F238E27FC236}">
                <a16:creationId xmlns:a16="http://schemas.microsoft.com/office/drawing/2014/main" id="{F57537E7-8575-0600-7303-077691CC110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881688541"/>
      </p:ext>
    </p:extLst>
  </p:cSld>
  <p:clrMapOvr>
    <a:masterClrMapping/>
  </p:clrMapOvr>
  <mc:AlternateContent xmlns:mc="http://schemas.openxmlformats.org/markup-compatibility/2006" xmlns:p14="http://schemas.microsoft.com/office/powerpoint/2010/main">
    <mc:Choice Requires="p14">
      <p:transition spd="slow" p14:dur="2000" advTm="73480"/>
    </mc:Choice>
    <mc:Fallback xmlns="">
      <p:transition spd="slow" advTm="73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350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A70D1A-B5B6-A14C-EF1D-6BAF45C4AED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4" name="Lecture 3_Slide 5">
            <a:hlinkClick r:id="" action="ppaction://media"/>
            <a:extLst>
              <a:ext uri="{FF2B5EF4-FFF2-40B4-BE49-F238E27FC236}">
                <a16:creationId xmlns:a16="http://schemas.microsoft.com/office/drawing/2014/main" id="{83029FF9-89EC-35B4-ADD4-2119063A5BA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932199763"/>
      </p:ext>
    </p:extLst>
  </p:cSld>
  <p:clrMapOvr>
    <a:masterClrMapping/>
  </p:clrMapOvr>
  <mc:AlternateContent xmlns:mc="http://schemas.openxmlformats.org/markup-compatibility/2006" xmlns:p14="http://schemas.microsoft.com/office/powerpoint/2010/main">
    <mc:Choice Requires="p14">
      <p:transition spd="slow" p14:dur="2000" advTm="12850"/>
    </mc:Choice>
    <mc:Fallback xmlns="">
      <p:transition spd="slow" advTm="12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8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DCB2241-5CA1-D03A-AB26-339DCF434CF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442571E6-8C03-43A5-A948-987410BD71F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t>6</a:t>
            </a:fld>
            <a:endParaRPr lang="en-GB" dirty="0"/>
          </a:p>
        </p:txBody>
      </p:sp>
      <p:pic>
        <p:nvPicPr>
          <p:cNvPr id="6" name="Lecture 3_Slide 6">
            <a:hlinkClick r:id="" action="ppaction://media"/>
            <a:extLst>
              <a:ext uri="{FF2B5EF4-FFF2-40B4-BE49-F238E27FC236}">
                <a16:creationId xmlns:a16="http://schemas.microsoft.com/office/drawing/2014/main" id="{57C3AFB8-11D2-1CBA-1D79-1E7A4B94BD5F}"/>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082607845"/>
      </p:ext>
    </p:extLst>
  </p:cSld>
  <p:clrMapOvr>
    <a:masterClrMapping/>
  </p:clrMapOvr>
  <mc:AlternateContent xmlns:mc="http://schemas.openxmlformats.org/markup-compatibility/2006" xmlns:p14="http://schemas.microsoft.com/office/powerpoint/2010/main">
    <mc:Choice Requires="p14">
      <p:transition spd="slow" p14:dur="2000" advTm="30610"/>
    </mc:Choice>
    <mc:Fallback xmlns="">
      <p:transition spd="slow" advTm="306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61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D2AE15E4-3250-24E1-9B8B-F7C6E7B84ED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3" name="Slide Number Placeholder 2">
            <a:extLst>
              <a:ext uri="{FF2B5EF4-FFF2-40B4-BE49-F238E27FC236}">
                <a16:creationId xmlns:a16="http://schemas.microsoft.com/office/drawing/2014/main" id="{30EA72A2-A0AF-4B98-80F5-6DA0232924F0}"/>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pPr/>
              <a:t>7</a:t>
            </a:fld>
            <a:endParaRPr lang="en-GB"/>
          </a:p>
        </p:txBody>
      </p:sp>
      <p:pic>
        <p:nvPicPr>
          <p:cNvPr id="37" name="Lecture 3_Slide 7">
            <a:hlinkClick r:id="" action="ppaction://media"/>
            <a:extLst>
              <a:ext uri="{FF2B5EF4-FFF2-40B4-BE49-F238E27FC236}">
                <a16:creationId xmlns:a16="http://schemas.microsoft.com/office/drawing/2014/main" id="{DCCD1100-DA78-2E7B-D9B6-F90DB13ED54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340722226"/>
      </p:ext>
    </p:extLst>
  </p:cSld>
  <p:clrMapOvr>
    <a:masterClrMapping/>
  </p:clrMapOvr>
  <mc:AlternateContent xmlns:mc="http://schemas.openxmlformats.org/markup-compatibility/2006" xmlns:p14="http://schemas.microsoft.com/office/powerpoint/2010/main">
    <mc:Choice Requires="p14">
      <p:transition spd="slow" p14:dur="2000" advTm="90310"/>
    </mc:Choice>
    <mc:Fallback xmlns="">
      <p:transition spd="slow" advTm="903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0314"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40CE39C-6579-75A3-5523-64AF4855020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4" name="Lecture 3_Slide 8">
            <a:hlinkClick r:id="" action="ppaction://media"/>
            <a:extLst>
              <a:ext uri="{FF2B5EF4-FFF2-40B4-BE49-F238E27FC236}">
                <a16:creationId xmlns:a16="http://schemas.microsoft.com/office/drawing/2014/main" id="{EDDEED19-2CE0-8BF8-A588-D73A0282A6A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244091483"/>
      </p:ext>
    </p:extLst>
  </p:cSld>
  <p:clrMapOvr>
    <a:masterClrMapping/>
  </p:clrMapOvr>
  <mc:AlternateContent xmlns:mc="http://schemas.openxmlformats.org/markup-compatibility/2006" xmlns:p14="http://schemas.microsoft.com/office/powerpoint/2010/main">
    <mc:Choice Requires="p14">
      <p:transition spd="slow" p14:dur="2000" advTm="19850"/>
    </mc:Choice>
    <mc:Fallback xmlns="">
      <p:transition spd="slow" advTm="19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8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193628F-3787-FB3E-5B74-40D3CBCA2EB4}"/>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442571E6-8C03-43A5-A948-987410BD71F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t>9</a:t>
            </a:fld>
            <a:endParaRPr lang="en-GB" dirty="0"/>
          </a:p>
        </p:txBody>
      </p:sp>
      <p:pic>
        <p:nvPicPr>
          <p:cNvPr id="6" name="Lecture 3_Slide 9">
            <a:hlinkClick r:id="" action="ppaction://media"/>
            <a:extLst>
              <a:ext uri="{FF2B5EF4-FFF2-40B4-BE49-F238E27FC236}">
                <a16:creationId xmlns:a16="http://schemas.microsoft.com/office/drawing/2014/main" id="{55DF311E-C761-F685-7C30-FCACE09B44C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437378509"/>
      </p:ext>
    </p:extLst>
  </p:cSld>
  <p:clrMapOvr>
    <a:masterClrMapping/>
  </p:clrMapOvr>
  <mc:AlternateContent xmlns:mc="http://schemas.openxmlformats.org/markup-compatibility/2006" xmlns:p14="http://schemas.microsoft.com/office/powerpoint/2010/main">
    <mc:Choice Requires="p14">
      <p:transition spd="slow" p14:dur="2000" advTm="46390"/>
    </mc:Choice>
    <mc:Fallback xmlns="">
      <p:transition spd="slow" advTm="46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640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ECB9391-86F8-3AC0-2061-99B56DF57C2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3" name="Slide Number Placeholder 2">
            <a:extLst>
              <a:ext uri="{FF2B5EF4-FFF2-40B4-BE49-F238E27FC236}">
                <a16:creationId xmlns:a16="http://schemas.microsoft.com/office/drawing/2014/main" id="{30EA72A2-A0AF-4B98-80F5-6DA0232924F0}"/>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pPr/>
              <a:t>10</a:t>
            </a:fld>
            <a:endParaRPr lang="en-GB"/>
          </a:p>
        </p:txBody>
      </p:sp>
      <p:pic>
        <p:nvPicPr>
          <p:cNvPr id="9" name="Lecture 3_Slide 10">
            <a:hlinkClick r:id="" action="ppaction://media"/>
            <a:extLst>
              <a:ext uri="{FF2B5EF4-FFF2-40B4-BE49-F238E27FC236}">
                <a16:creationId xmlns:a16="http://schemas.microsoft.com/office/drawing/2014/main" id="{9DE8AC90-620C-57C0-00EC-AA3F0436874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826330484"/>
      </p:ext>
    </p:extLst>
  </p:cSld>
  <p:clrMapOvr>
    <a:masterClrMapping/>
  </p:clrMapOvr>
  <mc:AlternateContent xmlns:mc="http://schemas.openxmlformats.org/markup-compatibility/2006" xmlns:p14="http://schemas.microsoft.com/office/powerpoint/2010/main">
    <mc:Choice Requires="p14">
      <p:transition spd="slow" p14:dur="2000" advTm="66190"/>
    </mc:Choice>
    <mc:Fallback xmlns="">
      <p:transition spd="slow" advTm="66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621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D7F41E0-64F3-236F-7AF6-DAD62172D9C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3" name="Slide Number Placeholder 2">
            <a:extLst>
              <a:ext uri="{FF2B5EF4-FFF2-40B4-BE49-F238E27FC236}">
                <a16:creationId xmlns:a16="http://schemas.microsoft.com/office/drawing/2014/main" id="{30EA72A2-A0AF-4B98-80F5-6DA0232924F0}"/>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pPr/>
              <a:t>11</a:t>
            </a:fld>
            <a:endParaRPr lang="en-GB"/>
          </a:p>
        </p:txBody>
      </p:sp>
      <p:pic>
        <p:nvPicPr>
          <p:cNvPr id="9" name="Lecture 3_Slide 11">
            <a:hlinkClick r:id="" action="ppaction://media"/>
            <a:extLst>
              <a:ext uri="{FF2B5EF4-FFF2-40B4-BE49-F238E27FC236}">
                <a16:creationId xmlns:a16="http://schemas.microsoft.com/office/drawing/2014/main" id="{2EC76D59-5889-18D5-5B10-6B28387C41C5}"/>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532398824"/>
      </p:ext>
    </p:extLst>
  </p:cSld>
  <p:clrMapOvr>
    <a:masterClrMapping/>
  </p:clrMapOvr>
  <mc:AlternateContent xmlns:mc="http://schemas.openxmlformats.org/markup-compatibility/2006" xmlns:p14="http://schemas.microsoft.com/office/powerpoint/2010/main">
    <mc:Choice Requires="p14">
      <p:transition spd="slow" p14:dur="2000" advTm="70270"/>
    </mc:Choice>
    <mc:Fallback xmlns="">
      <p:transition spd="slow" advTm="70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027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94028C6-9B53-C657-98BD-52D3A33B90D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3" name="Slide Number Placeholder 2">
            <a:extLst>
              <a:ext uri="{FF2B5EF4-FFF2-40B4-BE49-F238E27FC236}">
                <a16:creationId xmlns:a16="http://schemas.microsoft.com/office/drawing/2014/main" id="{30EA72A2-A0AF-4B98-80F5-6DA0232924F0}"/>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pPr/>
              <a:t>12</a:t>
            </a:fld>
            <a:endParaRPr lang="en-GB"/>
          </a:p>
        </p:txBody>
      </p:sp>
      <p:pic>
        <p:nvPicPr>
          <p:cNvPr id="6" name="Lecture 3_Slide 12">
            <a:hlinkClick r:id="" action="ppaction://media"/>
            <a:extLst>
              <a:ext uri="{FF2B5EF4-FFF2-40B4-BE49-F238E27FC236}">
                <a16:creationId xmlns:a16="http://schemas.microsoft.com/office/drawing/2014/main" id="{16805C22-12D5-E69C-3B0D-3EDDBDD0E6F5}"/>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692537457"/>
      </p:ext>
    </p:extLst>
  </p:cSld>
  <p:clrMapOvr>
    <a:masterClrMapping/>
  </p:clrMapOvr>
  <mc:AlternateContent xmlns:mc="http://schemas.openxmlformats.org/markup-compatibility/2006" xmlns:p14="http://schemas.microsoft.com/office/powerpoint/2010/main">
    <mc:Choice Requires="p14">
      <p:transition spd="slow" p14:dur="2000" advTm="56220"/>
    </mc:Choice>
    <mc:Fallback xmlns="">
      <p:transition spd="slow" advTm="56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622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4C9445E-82B4-95EF-FF93-2AC72C7BEA3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3" name="Slide Number Placeholder 2">
            <a:extLst>
              <a:ext uri="{FF2B5EF4-FFF2-40B4-BE49-F238E27FC236}">
                <a16:creationId xmlns:a16="http://schemas.microsoft.com/office/drawing/2014/main" id="{30EA72A2-A0AF-4B98-80F5-6DA0232924F0}"/>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pPr/>
              <a:t>13</a:t>
            </a:fld>
            <a:endParaRPr lang="en-GB"/>
          </a:p>
        </p:txBody>
      </p:sp>
      <p:pic>
        <p:nvPicPr>
          <p:cNvPr id="7" name="Lecture 3_Slide 13">
            <a:hlinkClick r:id="" action="ppaction://media"/>
            <a:extLst>
              <a:ext uri="{FF2B5EF4-FFF2-40B4-BE49-F238E27FC236}">
                <a16:creationId xmlns:a16="http://schemas.microsoft.com/office/drawing/2014/main" id="{3B0ED988-E194-65C0-91F7-8C8573C8E22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619598123"/>
      </p:ext>
    </p:extLst>
  </p:cSld>
  <p:clrMapOvr>
    <a:masterClrMapping/>
  </p:clrMapOvr>
  <mc:AlternateContent xmlns:mc="http://schemas.openxmlformats.org/markup-compatibility/2006" xmlns:p14="http://schemas.microsoft.com/office/powerpoint/2010/main">
    <mc:Choice Requires="p14">
      <p:transition spd="slow" p14:dur="2000" advTm="68750"/>
    </mc:Choice>
    <mc:Fallback xmlns="">
      <p:transition spd="slow" advTm="68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87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FEEF3F8-266C-CBE7-C9B2-E294EA3C568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3" name="Slide Number Placeholder 2">
            <a:extLst>
              <a:ext uri="{FF2B5EF4-FFF2-40B4-BE49-F238E27FC236}">
                <a16:creationId xmlns:a16="http://schemas.microsoft.com/office/drawing/2014/main" id="{30EA72A2-A0AF-4B98-80F5-6DA0232924F0}"/>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pPr/>
              <a:t>14</a:t>
            </a:fld>
            <a:endParaRPr lang="en-GB"/>
          </a:p>
        </p:txBody>
      </p:sp>
      <p:pic>
        <p:nvPicPr>
          <p:cNvPr id="8" name="Lecture 3_Slide 14">
            <a:hlinkClick r:id="" action="ppaction://media"/>
            <a:extLst>
              <a:ext uri="{FF2B5EF4-FFF2-40B4-BE49-F238E27FC236}">
                <a16:creationId xmlns:a16="http://schemas.microsoft.com/office/drawing/2014/main" id="{BD3A699E-C0E2-34F0-D7B3-CF2A1D04DF1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921067" y="-270933"/>
            <a:ext cx="270933" cy="270933"/>
          </a:xfrm>
          <a:prstGeom prst="rect">
            <a:avLst/>
          </a:prstGeom>
        </p:spPr>
      </p:pic>
    </p:spTree>
    <p:extLst>
      <p:ext uri="{BB962C8B-B14F-4D97-AF65-F5344CB8AC3E}">
        <p14:creationId xmlns:p14="http://schemas.microsoft.com/office/powerpoint/2010/main" val="3378430370"/>
      </p:ext>
    </p:extLst>
  </p:cSld>
  <p:clrMapOvr>
    <a:masterClrMapping/>
  </p:clrMapOvr>
  <mc:AlternateContent xmlns:mc="http://schemas.openxmlformats.org/markup-compatibility/2006" xmlns:p14="http://schemas.microsoft.com/office/powerpoint/2010/main">
    <mc:Choice Requires="p14">
      <p:transition spd="slow" p14:dur="2000" advTm="43730"/>
    </mc:Choice>
    <mc:Fallback xmlns="">
      <p:transition spd="slow" advTm="43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74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B33CC3E-D48D-4B18-9B4E-44554177FAA4}"/>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4" name="Lecture 3_Slide 15">
            <a:hlinkClick r:id="" action="ppaction://media"/>
            <a:extLst>
              <a:ext uri="{FF2B5EF4-FFF2-40B4-BE49-F238E27FC236}">
                <a16:creationId xmlns:a16="http://schemas.microsoft.com/office/drawing/2014/main" id="{05E86BC7-491D-FCB2-6A16-7168C548DB55}"/>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846035539"/>
      </p:ext>
    </p:extLst>
  </p:cSld>
  <p:clrMapOvr>
    <a:masterClrMapping/>
  </p:clrMapOvr>
  <mc:AlternateContent xmlns:mc="http://schemas.openxmlformats.org/markup-compatibility/2006" xmlns:p14="http://schemas.microsoft.com/office/powerpoint/2010/main">
    <mc:Choice Requires="p14">
      <p:transition spd="slow" p14:dur="2000" advTm="8460"/>
    </mc:Choice>
    <mc:Fallback xmlns="">
      <p:transition spd="slow" advTm="84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4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35D5D93-EACA-FE11-480B-BDA13867FF5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442571E6-8C03-43A5-A948-987410BD71F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t>16</a:t>
            </a:fld>
            <a:endParaRPr lang="en-GB" dirty="0"/>
          </a:p>
        </p:txBody>
      </p:sp>
      <p:pic>
        <p:nvPicPr>
          <p:cNvPr id="3" name="Lecture 3_Slide 16">
            <a:hlinkClick r:id="" action="ppaction://media"/>
            <a:extLst>
              <a:ext uri="{FF2B5EF4-FFF2-40B4-BE49-F238E27FC236}">
                <a16:creationId xmlns:a16="http://schemas.microsoft.com/office/drawing/2014/main" id="{8B419B2A-B753-2050-BC1F-032878FFDF5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2724413480"/>
      </p:ext>
    </p:extLst>
  </p:cSld>
  <p:clrMapOvr>
    <a:masterClrMapping/>
  </p:clrMapOvr>
  <mc:AlternateContent xmlns:mc="http://schemas.openxmlformats.org/markup-compatibility/2006" xmlns:p14="http://schemas.microsoft.com/office/powerpoint/2010/main">
    <mc:Choice Requires="p14">
      <p:transition spd="slow" p14:dur="2000" advTm="50080"/>
    </mc:Choice>
    <mc:Fallback xmlns="">
      <p:transition spd="slow" advTm="500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09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F63A905-4CA6-8037-9F02-043427B02F8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17</a:t>
            </a:fld>
            <a:endParaRPr lang="en-GB" dirty="0"/>
          </a:p>
        </p:txBody>
      </p:sp>
      <p:pic>
        <p:nvPicPr>
          <p:cNvPr id="5" name="Lecture 3_Slide 17">
            <a:hlinkClick r:id="" action="ppaction://media"/>
            <a:extLst>
              <a:ext uri="{FF2B5EF4-FFF2-40B4-BE49-F238E27FC236}">
                <a16:creationId xmlns:a16="http://schemas.microsoft.com/office/drawing/2014/main" id="{92F16802-B4E6-0B71-CCF1-5D20EBB99C3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2290201180"/>
      </p:ext>
    </p:extLst>
  </p:cSld>
  <p:clrMapOvr>
    <a:masterClrMapping/>
  </p:clrMapOvr>
  <mc:AlternateContent xmlns:mc="http://schemas.openxmlformats.org/markup-compatibility/2006" xmlns:p14="http://schemas.microsoft.com/office/powerpoint/2010/main">
    <mc:Choice Requires="p14">
      <p:transition spd="slow" p14:dur="2000" advTm="125730"/>
    </mc:Choice>
    <mc:Fallback xmlns="">
      <p:transition spd="slow" advTm="125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74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EDD8240-4C0F-BF9F-E7E7-347C42956B1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18</a:t>
            </a:fld>
            <a:endParaRPr lang="en-GB" dirty="0"/>
          </a:p>
        </p:txBody>
      </p:sp>
      <p:pic>
        <p:nvPicPr>
          <p:cNvPr id="11" name="Lecture 3_Slide 18">
            <a:hlinkClick r:id="" action="ppaction://media"/>
            <a:extLst>
              <a:ext uri="{FF2B5EF4-FFF2-40B4-BE49-F238E27FC236}">
                <a16:creationId xmlns:a16="http://schemas.microsoft.com/office/drawing/2014/main" id="{CC83DFD2-115D-63F3-BACD-1702D184BC2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3113260387"/>
      </p:ext>
    </p:extLst>
  </p:cSld>
  <p:clrMapOvr>
    <a:masterClrMapping/>
  </p:clrMapOvr>
  <mc:AlternateContent xmlns:mc="http://schemas.openxmlformats.org/markup-compatibility/2006" xmlns:p14="http://schemas.microsoft.com/office/powerpoint/2010/main">
    <mc:Choice Requires="p14">
      <p:transition spd="slow" p14:dur="2000" advTm="58960"/>
    </mc:Choice>
    <mc:Fallback xmlns="">
      <p:transition spd="slow" advTm="589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896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C7616A2-27E3-74C9-F964-E95059DCA23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3" name="Slide Number Placeholder 2">
            <a:extLst>
              <a:ext uri="{FF2B5EF4-FFF2-40B4-BE49-F238E27FC236}">
                <a16:creationId xmlns:a16="http://schemas.microsoft.com/office/drawing/2014/main" id="{8B5E9DE6-65F6-4D7A-A2D1-1D69FEF4E2E3}"/>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pPr/>
              <a:t>19</a:t>
            </a:fld>
            <a:endParaRPr lang="en-GB"/>
          </a:p>
        </p:txBody>
      </p:sp>
      <p:pic>
        <p:nvPicPr>
          <p:cNvPr id="7" name="Lecture 3_Slide 19">
            <a:hlinkClick r:id="" action="ppaction://media"/>
            <a:extLst>
              <a:ext uri="{FF2B5EF4-FFF2-40B4-BE49-F238E27FC236}">
                <a16:creationId xmlns:a16="http://schemas.microsoft.com/office/drawing/2014/main" id="{CBA8BA1B-5E30-6B64-8D2E-87C59C4D75EA}"/>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875285581"/>
      </p:ext>
    </p:extLst>
  </p:cSld>
  <p:clrMapOvr>
    <a:masterClrMapping/>
  </p:clrMapOvr>
  <mc:AlternateContent xmlns:mc="http://schemas.openxmlformats.org/markup-compatibility/2006" xmlns:p14="http://schemas.microsoft.com/office/powerpoint/2010/main">
    <mc:Choice Requires="p14">
      <p:transition spd="slow" p14:dur="2000" advTm="35160"/>
    </mc:Choice>
    <mc:Fallback xmlns="">
      <p:transition spd="slow" advTm="35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51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F535F2-A700-6D38-59F3-781BEF8EFAB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3" name="Slide Number Placeholder 2">
            <a:extLst>
              <a:ext uri="{FF2B5EF4-FFF2-40B4-BE49-F238E27FC236}">
                <a16:creationId xmlns:a16="http://schemas.microsoft.com/office/drawing/2014/main" id="{8B5E9DE6-65F6-4D7A-A2D1-1D69FEF4E2E3}"/>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pPr/>
              <a:t>20</a:t>
            </a:fld>
            <a:endParaRPr lang="en-GB"/>
          </a:p>
        </p:txBody>
      </p:sp>
      <p:pic>
        <p:nvPicPr>
          <p:cNvPr id="5" name="Lecture 3_Slide 20">
            <a:hlinkClick r:id="" action="ppaction://media"/>
            <a:extLst>
              <a:ext uri="{FF2B5EF4-FFF2-40B4-BE49-F238E27FC236}">
                <a16:creationId xmlns:a16="http://schemas.microsoft.com/office/drawing/2014/main" id="{9E661F90-0FAF-9F64-99CB-55A62CFEE80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1293803068"/>
      </p:ext>
    </p:extLst>
  </p:cSld>
  <p:clrMapOvr>
    <a:masterClrMapping/>
  </p:clrMapOvr>
  <mc:AlternateContent xmlns:mc="http://schemas.openxmlformats.org/markup-compatibility/2006" xmlns:p14="http://schemas.microsoft.com/office/powerpoint/2010/main">
    <mc:Choice Requires="p14">
      <p:transition spd="slow" p14:dur="2000" advTm="41220"/>
    </mc:Choice>
    <mc:Fallback xmlns="">
      <p:transition spd="slow" advTm="41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122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4E7130F-418F-AB80-3392-F931EE5CBB2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4" name="Lecture 3_Slide 21">
            <a:hlinkClick r:id="" action="ppaction://media"/>
            <a:extLst>
              <a:ext uri="{FF2B5EF4-FFF2-40B4-BE49-F238E27FC236}">
                <a16:creationId xmlns:a16="http://schemas.microsoft.com/office/drawing/2014/main" id="{A9BA23EB-6BD3-5144-DF8D-9251B0F4E4B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900948388"/>
      </p:ext>
    </p:extLst>
  </p:cSld>
  <p:clrMapOvr>
    <a:masterClrMapping/>
  </p:clrMapOvr>
  <mc:AlternateContent xmlns:mc="http://schemas.openxmlformats.org/markup-compatibility/2006" xmlns:p14="http://schemas.microsoft.com/office/powerpoint/2010/main">
    <mc:Choice Requires="p14">
      <p:transition spd="slow" p14:dur="2000" advTm="9350"/>
    </mc:Choice>
    <mc:Fallback xmlns="">
      <p:transition spd="slow" advTm="9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36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EBCCD8C-78B0-D4DA-C3E5-994213B58EE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442571E6-8C03-43A5-A948-987410BD71F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t>22</a:t>
            </a:fld>
            <a:endParaRPr lang="en-GB" dirty="0"/>
          </a:p>
        </p:txBody>
      </p:sp>
      <p:pic>
        <p:nvPicPr>
          <p:cNvPr id="3" name="Lecture 3_Slide 22">
            <a:hlinkClick r:id="" action="ppaction://media"/>
            <a:extLst>
              <a:ext uri="{FF2B5EF4-FFF2-40B4-BE49-F238E27FC236}">
                <a16:creationId xmlns:a16="http://schemas.microsoft.com/office/drawing/2014/main" id="{2CA4BC4A-A17F-FA89-324D-893E27C97D8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3152727115"/>
      </p:ext>
    </p:extLst>
  </p:cSld>
  <p:clrMapOvr>
    <a:masterClrMapping/>
  </p:clrMapOvr>
  <mc:AlternateContent xmlns:mc="http://schemas.openxmlformats.org/markup-compatibility/2006" xmlns:p14="http://schemas.microsoft.com/office/powerpoint/2010/main">
    <mc:Choice Requires="p14">
      <p:transition spd="slow" p14:dur="2000" advTm="114130"/>
    </mc:Choice>
    <mc:Fallback xmlns="">
      <p:transition spd="slow" advTm="1141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413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Mass flow">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ustom 1">
      <a:majorFont>
        <a:latin typeface="Roboto"/>
        <a:ea typeface="Meiryo"/>
        <a:cs typeface=""/>
      </a:majorFont>
      <a:minorFont>
        <a:latin typeface="Roboto"/>
        <a:ea typeface="Meiryo"/>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0511 mass flow template" id="{F7415670-C69C-4B28-8B89-16B1B8EBDBFC}" vid="{FEE54E5D-D63B-44CD-8980-9076894858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0bc797e-bd5f-4b25-9b1d-11776059e2f2">
      <Terms xmlns="http://schemas.microsoft.com/office/infopath/2007/PartnerControls"/>
    </lcf76f155ced4ddcb4097134ff3c332f>
    <TaxCatchAll xmlns="33185bfc-7999-43c4-93a2-89de0e6e5d3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C0904BEC295B7A488DE9C238206A80F7" ma:contentTypeVersion="27" ma:contentTypeDescription="新しいドキュメントを作成します。" ma:contentTypeScope="" ma:versionID="736cdaf9c47ed004b806fbdfeff8ab77">
  <xsd:schema xmlns:xsd="http://www.w3.org/2001/XMLSchema" xmlns:xs="http://www.w3.org/2001/XMLSchema" xmlns:p="http://schemas.microsoft.com/office/2006/metadata/properties" xmlns:ns2="e0bc797e-bd5f-4b25-9b1d-11776059e2f2" xmlns:ns3="33185bfc-7999-43c4-93a2-89de0e6e5d37" targetNamespace="http://schemas.microsoft.com/office/2006/metadata/properties" ma:root="true" ma:fieldsID="8e2a7a9bb094bc312ab5c26ce2c91ed8" ns2:_="" ns3:_="">
    <xsd:import namespace="e0bc797e-bd5f-4b25-9b1d-11776059e2f2"/>
    <xsd:import namespace="33185bfc-7999-43c4-93a2-89de0e6e5d3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bc797e-bd5f-4b25-9b1d-11776059e2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画像タグ" ma:readOnly="false" ma:fieldId="{5cf76f15-5ced-4ddc-b409-7134ff3c332f}" ma:taxonomyMulti="true" ma:sspId="11c64344-2c76-48bd-b320-3a3dbbfd532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3185bfc-7999-43c4-93a2-89de0e6e5d37"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3" nillable="true" ma:displayName="Taxonomy Catch All Column" ma:hidden="true" ma:list="{1f9e813b-d03e-4fe7-9c6b-57de185e876b}" ma:internalName="TaxCatchAll" ma:showField="CatchAllData" ma:web="33185bfc-7999-43c4-93a2-89de0e6e5d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618547F-420A-4979-8174-EDD043149002}">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0bc797e-bd5f-4b25-9b1d-11776059e2f2"/>
    <ds:schemaRef ds:uri="http://purl.org/dc/elements/1.1/"/>
    <ds:schemaRef ds:uri="http://schemas.microsoft.com/office/2006/metadata/properties"/>
    <ds:schemaRef ds:uri="33185bfc-7999-43c4-93a2-89de0e6e5d37"/>
    <ds:schemaRef ds:uri="http://www.w3.org/XML/1998/namespace"/>
    <ds:schemaRef ds:uri="http://purl.org/dc/dcmitype/"/>
  </ds:schemaRefs>
</ds:datastoreItem>
</file>

<file path=customXml/itemProps2.xml><?xml version="1.0" encoding="utf-8"?>
<ds:datastoreItem xmlns:ds="http://schemas.openxmlformats.org/officeDocument/2006/customXml" ds:itemID="{B05AF7BF-CF47-4FA7-91A3-F8518066C5C7}">
  <ds:schemaRefs>
    <ds:schemaRef ds:uri="http://schemas.microsoft.com/sharepoint/v3/contenttype/forms"/>
  </ds:schemaRefs>
</ds:datastoreItem>
</file>

<file path=customXml/itemProps3.xml><?xml version="1.0" encoding="utf-8"?>
<ds:datastoreItem xmlns:ds="http://schemas.openxmlformats.org/officeDocument/2006/customXml" ds:itemID="{B48832C3-A8A8-49AF-891A-7FCA21EC9A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bc797e-bd5f-4b25-9b1d-11776059e2f2"/>
    <ds:schemaRef ds:uri="33185bfc-7999-43c4-93a2-89de0e6e5d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10239</TotalTime>
  <Words>2238</Words>
  <Application>Microsoft Office PowerPoint</Application>
  <PresentationFormat>Widescreen</PresentationFormat>
  <Paragraphs>63</Paragraphs>
  <Slides>23</Slides>
  <Notes>23</Notes>
  <HiddenSlides>0</HiddenSlides>
  <MMClips>23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メイリオ</vt:lpstr>
      <vt:lpstr>Arial</vt:lpstr>
      <vt:lpstr>Calibri</vt:lpstr>
      <vt:lpstr>Courier New</vt:lpstr>
      <vt:lpstr>Roboto</vt:lpstr>
      <vt:lpstr>Segoe UI</vt:lpstr>
      <vt:lpstr>Wingdings</vt:lpstr>
      <vt:lpstr>Mass 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Mitsugu Saito</dc:creator>
  <cp:lastModifiedBy>Mitsugu Saito</cp:lastModifiedBy>
  <cp:revision>161</cp:revision>
  <dcterms:created xsi:type="dcterms:W3CDTF">2019-05-13T16:43:04Z</dcterms:created>
  <dcterms:modified xsi:type="dcterms:W3CDTF">2023-04-23T08:55:20Z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0x010100E760C22D0EB6554E8E64EA9CBE9F8990</vt:lpwstr>
  </property>
  <property fmtid="{D5CDD505-2E9C-101B-9397-08002B2CF9AE}" pid="3" name="MediaServiceImageTags">
    <vt:lpwstr/>
  </property>
</Properties>
</file>