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648" r:id="rId4"/>
  </p:sldMasterIdLst>
  <p:notesMasterIdLst>
    <p:notesMasterId r:id="rId23"/>
  </p:notesMasterIdLst>
  <p:handoutMasterIdLst>
    <p:handoutMasterId r:id="rId24"/>
  </p:handoutMasterIdLst>
  <p:sldIdLst>
    <p:sldId id="256" r:id="rId5"/>
    <p:sldId id="1080" r:id="rId6"/>
    <p:sldId id="1078" r:id="rId7"/>
    <p:sldId id="865" r:id="rId8"/>
    <p:sldId id="1097" r:id="rId9"/>
    <p:sldId id="1073" r:id="rId10"/>
    <p:sldId id="1082" r:id="rId11"/>
    <p:sldId id="886" r:id="rId12"/>
    <p:sldId id="1089" r:id="rId13"/>
    <p:sldId id="1098" r:id="rId14"/>
    <p:sldId id="1090" r:id="rId15"/>
    <p:sldId id="1094" r:id="rId16"/>
    <p:sldId id="1095" r:id="rId17"/>
    <p:sldId id="1100" r:id="rId18"/>
    <p:sldId id="1103" r:id="rId19"/>
    <p:sldId id="1099" r:id="rId20"/>
    <p:sldId id="266" r:id="rId21"/>
    <p:sldId id="269" r:id="rId22"/>
  </p:sldIdLst>
  <p:sldSz cx="9144000" cy="5143500" type="screen16x9"/>
  <p:notesSz cx="6858000" cy="9144000"/>
  <p:embeddedFontLst>
    <p:embeddedFont>
      <p:font typeface="Avenir Next Condensed" panose="020B0506020202020204" pitchFamily="34" charset="0"/>
      <p:regular r:id="rId25"/>
      <p:bold r:id="rId26"/>
      <p:italic r:id="rId27"/>
      <p:boldItalic r:id="rId28"/>
    </p:embeddedFont>
    <p:embeddedFont>
      <p:font typeface="Century Gothic" panose="020B0502020202020204" pitchFamily="34" charset="0"/>
      <p:regular r:id="rId29"/>
      <p:bold r:id="rId30"/>
      <p:italic r:id="rId31"/>
      <p:boldItalic r:id="rId32"/>
    </p:embeddedFont>
    <p:embeddedFont>
      <p:font typeface="Corbel" panose="020B0503020204020204" pitchFamily="34" charset="0"/>
      <p:regular r:id="rId33"/>
      <p:bold r:id="rId34"/>
      <p:italic r:id="rId35"/>
      <p:boldItalic r:id="rId36"/>
    </p:embeddedFont>
    <p:embeddedFont>
      <p:font typeface="Open Sans Light" panose="020B0306030504020204" pitchFamily="34" charset="0"/>
      <p:regular r:id="rId37"/>
      <p:italic r:id="rId38"/>
    </p:embeddedFont>
  </p:embeddedFontLst>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7F9C"/>
    <a:srgbClr val="79AE02"/>
    <a:srgbClr val="145C72"/>
    <a:srgbClr val="01C6FD"/>
    <a:srgbClr val="014E52"/>
    <a:srgbClr val="0C596D"/>
    <a:srgbClr val="03556D"/>
    <a:srgbClr val="0000A4"/>
    <a:srgbClr val="1ABEEB"/>
    <a:srgbClr val="1DA9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824" autoAdjust="0"/>
    <p:restoredTop sz="76198"/>
  </p:normalViewPr>
  <p:slideViewPr>
    <p:cSldViewPr snapToGrid="0">
      <p:cViewPr>
        <p:scale>
          <a:sx n="83" d="100"/>
          <a:sy n="83" d="100"/>
        </p:scale>
        <p:origin x="1048" y="416"/>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p:cViewPr varScale="1">
        <p:scale>
          <a:sx n="58" d="100"/>
          <a:sy n="58" d="100"/>
        </p:scale>
        <p:origin x="2965" y="4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10.fntdata"/><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5.fntdata"/><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s>
</file>

<file path=ppt/charts/_rels/chart1.xml.rels><?xml version="1.0" encoding="UTF-8" standalone="yes"?>
<Relationships xmlns="http://schemas.openxmlformats.org/package/2006/relationships"><Relationship Id="rId3" Type="http://schemas.openxmlformats.org/officeDocument/2006/relationships/oleObject" Target="file:////Users/hoarceo/Downloads/area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119875443781115"/>
          <c:y val="0.11371237458193979"/>
          <c:w val="0.71465201610503981"/>
          <c:h val="0.74891844205093105"/>
        </c:manualLayout>
      </c:layout>
      <c:barChart>
        <c:barDir val="col"/>
        <c:grouping val="clustered"/>
        <c:varyColors val="0"/>
        <c:ser>
          <c:idx val="1"/>
          <c:order val="0"/>
          <c:tx>
            <c:strRef>
              <c:f>'tmpout (2)'!$K$4</c:f>
              <c:strCache>
                <c:ptCount val="1"/>
                <c:pt idx="0">
                  <c:v>Area</c:v>
                </c:pt>
              </c:strCache>
            </c:strRef>
          </c:tx>
          <c:spPr>
            <a:solidFill>
              <a:schemeClr val="accent2"/>
            </a:solidFill>
            <a:ln>
              <a:noFill/>
            </a:ln>
            <a:effectLst/>
          </c:spPr>
          <c:invertIfNegative val="0"/>
          <c:cat>
            <c:strRef>
              <c:f>'tmpout (2)'!$I$5:$I$10</c:f>
              <c:strCache>
                <c:ptCount val="6"/>
                <c:pt idx="0">
                  <c:v>1970-1979</c:v>
                </c:pt>
                <c:pt idx="1">
                  <c:v>1980-1989</c:v>
                </c:pt>
                <c:pt idx="2">
                  <c:v>1990-1999</c:v>
                </c:pt>
                <c:pt idx="3">
                  <c:v>2000-2009</c:v>
                </c:pt>
                <c:pt idx="4">
                  <c:v>2010-2019</c:v>
                </c:pt>
                <c:pt idx="5">
                  <c:v>2020-2025</c:v>
                </c:pt>
              </c:strCache>
            </c:strRef>
          </c:cat>
          <c:val>
            <c:numRef>
              <c:f>'tmpout (2)'!$K$5:$K$10</c:f>
              <c:numCache>
                <c:formatCode>_(* #,##0_);_(* \(#,##0\);_(* "-"??_);_(@_)</c:formatCode>
                <c:ptCount val="6"/>
                <c:pt idx="0">
                  <c:v>308329</c:v>
                </c:pt>
                <c:pt idx="1">
                  <c:v>500507.91299999994</c:v>
                </c:pt>
                <c:pt idx="2">
                  <c:v>1774303.2744999994</c:v>
                </c:pt>
                <c:pt idx="3">
                  <c:v>204296.08512100016</c:v>
                </c:pt>
                <c:pt idx="4">
                  <c:v>2053821.4617299996</c:v>
                </c:pt>
                <c:pt idx="5">
                  <c:v>2318.5696800000001</c:v>
                </c:pt>
              </c:numCache>
            </c:numRef>
          </c:val>
          <c:extLst>
            <c:ext xmlns:c16="http://schemas.microsoft.com/office/drawing/2014/chart" uri="{C3380CC4-5D6E-409C-BE32-E72D297353CC}">
              <c16:uniqueId val="{00000000-910E-5443-81EB-791E12DBF54D}"/>
            </c:ext>
          </c:extLst>
        </c:ser>
        <c:dLbls>
          <c:showLegendKey val="0"/>
          <c:showVal val="0"/>
          <c:showCatName val="0"/>
          <c:showSerName val="0"/>
          <c:showPercent val="0"/>
          <c:showBubbleSize val="0"/>
        </c:dLbls>
        <c:gapWidth val="150"/>
        <c:axId val="1899105488"/>
        <c:axId val="1579750640"/>
      </c:barChart>
      <c:lineChart>
        <c:grouping val="standard"/>
        <c:varyColors val="0"/>
        <c:ser>
          <c:idx val="0"/>
          <c:order val="1"/>
          <c:tx>
            <c:strRef>
              <c:f>'tmpout (2)'!$J$4</c:f>
              <c:strCache>
                <c:ptCount val="1"/>
                <c:pt idx="0">
                  <c:v>Number</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'tmpout (2)'!$I$5:$I$10</c:f>
              <c:strCache>
                <c:ptCount val="6"/>
                <c:pt idx="0">
                  <c:v>1970-1979</c:v>
                </c:pt>
                <c:pt idx="1">
                  <c:v>1980-1989</c:v>
                </c:pt>
                <c:pt idx="2">
                  <c:v>1990-1999</c:v>
                </c:pt>
                <c:pt idx="3">
                  <c:v>2000-2009</c:v>
                </c:pt>
                <c:pt idx="4">
                  <c:v>2010-2019</c:v>
                </c:pt>
                <c:pt idx="5">
                  <c:v>2020-2025</c:v>
                </c:pt>
              </c:strCache>
            </c:strRef>
          </c:cat>
          <c:val>
            <c:numRef>
              <c:f>'tmpout (2)'!$J$5:$J$10</c:f>
              <c:numCache>
                <c:formatCode>General</c:formatCode>
                <c:ptCount val="6"/>
                <c:pt idx="0">
                  <c:v>10</c:v>
                </c:pt>
                <c:pt idx="1">
                  <c:v>54</c:v>
                </c:pt>
                <c:pt idx="2">
                  <c:v>353</c:v>
                </c:pt>
                <c:pt idx="3">
                  <c:v>841</c:v>
                </c:pt>
                <c:pt idx="4">
                  <c:v>223</c:v>
                </c:pt>
                <c:pt idx="5">
                  <c:v>19</c:v>
                </c:pt>
              </c:numCache>
            </c:numRef>
          </c:val>
          <c:smooth val="0"/>
          <c:extLst>
            <c:ext xmlns:c16="http://schemas.microsoft.com/office/drawing/2014/chart" uri="{C3380CC4-5D6E-409C-BE32-E72D297353CC}">
              <c16:uniqueId val="{00000001-910E-5443-81EB-791E12DBF54D}"/>
            </c:ext>
          </c:extLst>
        </c:ser>
        <c:dLbls>
          <c:showLegendKey val="0"/>
          <c:showVal val="1"/>
          <c:showCatName val="0"/>
          <c:showSerName val="0"/>
          <c:showPercent val="0"/>
          <c:showBubbleSize val="0"/>
        </c:dLbls>
        <c:marker val="1"/>
        <c:smooth val="0"/>
        <c:axId val="1612201696"/>
        <c:axId val="1971932560"/>
      </c:lineChart>
      <c:catAx>
        <c:axId val="1612201696"/>
        <c:scaling>
          <c:orientation val="minMax"/>
        </c:scaling>
        <c:delete val="0"/>
        <c:axPos val="b"/>
        <c:numFmt formatCode="General" sourceLinked="1"/>
        <c:majorTickMark val="none"/>
        <c:minorTickMark val="none"/>
        <c:tickLblPos val="nextTo"/>
        <c:spPr>
          <a:noFill/>
          <a:ln w="9525" cap="flat" cmpd="sng" algn="ctr">
            <a:solidFill>
              <a:schemeClr val="bg1">
                <a:lumMod val="50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1932560"/>
        <c:crosses val="autoZero"/>
        <c:auto val="1"/>
        <c:lblAlgn val="ctr"/>
        <c:lblOffset val="100"/>
        <c:noMultiLvlLbl val="0"/>
      </c:catAx>
      <c:valAx>
        <c:axId val="1971932560"/>
        <c:scaling>
          <c:orientation val="minMax"/>
        </c:scaling>
        <c:delete val="0"/>
        <c:axPos val="l"/>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a:t>No. of MPAs</a:t>
                </a:r>
              </a:p>
            </c:rich>
          </c:tx>
          <c:layout>
            <c:manualLayout>
              <c:xMode val="edge"/>
              <c:yMode val="edge"/>
              <c:x val="3.0505243088655862E-2"/>
              <c:y val="0.35688383851684091"/>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1612201696"/>
        <c:crosses val="autoZero"/>
        <c:crossBetween val="between"/>
      </c:valAx>
      <c:valAx>
        <c:axId val="1579750640"/>
        <c:scaling>
          <c:orientation val="minMax"/>
        </c:scaling>
        <c:delete val="0"/>
        <c:axPos val="r"/>
        <c:title>
          <c:tx>
            <c:rich>
              <a:bodyPr rot="5400000" spcFirstLastPara="1" vertOverflow="ellipsis"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a:t>Area (hectares)</a:t>
                </a:r>
              </a:p>
            </c:rich>
          </c:tx>
          <c:layout>
            <c:manualLayout>
              <c:xMode val="edge"/>
              <c:yMode val="edge"/>
              <c:x val="0.95059349319370345"/>
              <c:y val="0.3337818976641298"/>
            </c:manualLayout>
          </c:layout>
          <c:overlay val="0"/>
          <c:spPr>
            <a:noFill/>
            <a:ln>
              <a:noFill/>
            </a:ln>
            <a:effectLst/>
          </c:spPr>
          <c:txPr>
            <a:bodyPr rot="5400000" spcFirstLastPara="1" vertOverflow="ellipsis"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title>
        <c:numFmt formatCode="_(* #,##0_);_(* \(#,##0\);_(* &quot;-&quot;??_);_(@_)" sourceLinked="1"/>
        <c:majorTickMark val="out"/>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en-US"/>
          </a:p>
        </c:txPr>
        <c:crossAx val="1899105488"/>
        <c:crosses val="max"/>
        <c:crossBetween val="between"/>
      </c:valAx>
      <c:catAx>
        <c:axId val="1899105488"/>
        <c:scaling>
          <c:orientation val="minMax"/>
        </c:scaling>
        <c:delete val="1"/>
        <c:axPos val="b"/>
        <c:numFmt formatCode="General" sourceLinked="1"/>
        <c:majorTickMark val="out"/>
        <c:minorTickMark val="none"/>
        <c:tickLblPos val="nextTo"/>
        <c:crossAx val="1579750640"/>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lumMod val="95000"/>
      </a:schemeClr>
    </a:solidFill>
    <a:ln w="9525" cap="flat" cmpd="sng" algn="ctr">
      <a:solidFill>
        <a:schemeClr val="bg1">
          <a:lumMod val="50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6876A3F-4FE3-4D4F-B92F-16318385074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894516C7-1FF3-F44B-93B1-24B9AA324A7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C34C92B-6A45-864A-B429-22A9039765DA}" type="datetimeFigureOut">
              <a:rPr lang="en-US" smtClean="0"/>
              <a:t>8/12/25</a:t>
            </a:fld>
            <a:endParaRPr lang="en-US" dirty="0"/>
          </a:p>
        </p:txBody>
      </p:sp>
      <p:sp>
        <p:nvSpPr>
          <p:cNvPr id="4" name="Footer Placeholder 3">
            <a:extLst>
              <a:ext uri="{FF2B5EF4-FFF2-40B4-BE49-F238E27FC236}">
                <a16:creationId xmlns:a16="http://schemas.microsoft.com/office/drawing/2014/main" id="{EDC6268A-8AA9-4C40-BEFB-029DF3E8113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08E928AC-AE76-324A-BA05-D16BF60C79E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62C3C4-9460-4343-9283-24A378E2714B}" type="slidenum">
              <a:rPr lang="en-US" smtClean="0"/>
              <a:t>‹#›</a:t>
            </a:fld>
            <a:endParaRPr lang="en-US" dirty="0"/>
          </a:p>
        </p:txBody>
      </p:sp>
    </p:spTree>
    <p:extLst>
      <p:ext uri="{BB962C8B-B14F-4D97-AF65-F5344CB8AC3E}">
        <p14:creationId xmlns:p14="http://schemas.microsoft.com/office/powerpoint/2010/main" val="41905489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265FE6-BEE9-465E-9202-2D200EDE749C}" type="datetimeFigureOut">
              <a:rPr lang="en-US" noProof="0" smtClean="0"/>
              <a:t>8/12/25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DE8F2A-B3D4-43F2-B39B-CD77F64A1950}" type="slidenum">
              <a:rPr lang="en-US" noProof="0" smtClean="0"/>
              <a:t>‹#›</a:t>
            </a:fld>
            <a:endParaRPr lang="en-US" noProof="0" dirty="0"/>
          </a:p>
        </p:txBody>
      </p:sp>
    </p:spTree>
    <p:extLst>
      <p:ext uri="{BB962C8B-B14F-4D97-AF65-F5344CB8AC3E}">
        <p14:creationId xmlns:p14="http://schemas.microsoft.com/office/powerpoint/2010/main" val="44617796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en.wikipedia.org/wiki/Manuel_L._Quezon"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1"/>
        <p:cNvGrpSpPr/>
        <p:nvPr/>
      </p:nvGrpSpPr>
      <p:grpSpPr>
        <a:xfrm>
          <a:off x="0" y="0"/>
          <a:ext cx="0" cy="0"/>
          <a:chOff x="0" y="0"/>
          <a:chExt cx="0" cy="0"/>
        </a:xfrm>
      </p:grpSpPr>
      <p:sp>
        <p:nvSpPr>
          <p:cNvPr id="2122" name="Google Shape;212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3" name="Google Shape;2123;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4133364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6DE8F2A-B3D4-43F2-B39B-CD77F64A1950}" type="slidenum">
              <a:rPr lang="en-US" noProof="0" smtClean="0"/>
              <a:t>3</a:t>
            </a:fld>
            <a:endParaRPr lang="en-US" noProof="0" dirty="0"/>
          </a:p>
        </p:txBody>
      </p:sp>
    </p:spTree>
    <p:extLst>
      <p:ext uri="{BB962C8B-B14F-4D97-AF65-F5344CB8AC3E}">
        <p14:creationId xmlns:p14="http://schemas.microsoft.com/office/powerpoint/2010/main" val="3048278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82F96A-378A-9D4D-88F3-1E8DC3AB611C}" type="slidenum">
              <a:rPr lang="en-US"/>
              <a:pPr/>
              <a:t>4</a:t>
            </a:fld>
            <a:endParaRPr lang="en-US"/>
          </a:p>
        </p:txBody>
      </p:sp>
      <p:sp>
        <p:nvSpPr>
          <p:cNvPr id="64514" name="Rectangle 2"/>
          <p:cNvSpPr>
            <a:spLocks noGrp="1" noRot="1" noChangeAspect="1" noChangeArrowheads="1" noTextEdit="1"/>
          </p:cNvSpPr>
          <p:nvPr>
            <p:ph type="sldImg"/>
          </p:nvPr>
        </p:nvSpPr>
        <p:spPr>
          <a:xfrm>
            <a:off x="381000" y="685800"/>
            <a:ext cx="6096000" cy="3429000"/>
          </a:xfrm>
          <a:ln/>
          <a:extLst>
            <a:ext uri="{FAA26D3D-D897-4be2-8F04-BA451C77F1D7}">
              <ma14:placeholderFlag xmlns="" xmlns:ma14="http://schemas.microsoft.com/office/mac/drawingml/2011/main" val="1"/>
            </a:ext>
          </a:extLst>
        </p:spPr>
      </p:sp>
      <p:sp>
        <p:nvSpPr>
          <p:cNvPr id="64515" name="Rectangle 3"/>
          <p:cNvSpPr>
            <a:spLocks noGrp="1" noChangeArrowheads="1"/>
          </p:cNvSpPr>
          <p:nvPr>
            <p:ph type="body" idx="1"/>
          </p:nvPr>
        </p:nvSpPr>
        <p:spPr/>
        <p:txBody>
          <a:bodyPr/>
          <a:lstStyle/>
          <a:p>
            <a:pPr marL="171450" indent="-171450">
              <a:buFontTx/>
              <a:buChar char="-"/>
            </a:pPr>
            <a:r>
              <a:rPr lang="en-PH" sz="1200" b="0" i="0" kern="1200" dirty="0">
                <a:solidFill>
                  <a:schemeClr val="tx1"/>
                </a:solidFill>
                <a:effectLst/>
                <a:latin typeface="+mn-lt"/>
                <a:ea typeface="+mn-ea"/>
                <a:cs typeface="+mn-cs"/>
              </a:rPr>
              <a:t>PP 667 (16.76 km2); signed by Pres. </a:t>
            </a:r>
            <a:r>
              <a:rPr lang="en-PH" sz="1200" b="0" i="0" u="none" strike="noStrike" kern="1200" dirty="0">
                <a:solidFill>
                  <a:schemeClr val="tx1"/>
                </a:solidFill>
                <a:effectLst/>
                <a:latin typeface="+mn-lt"/>
                <a:ea typeface="+mn-ea"/>
                <a:cs typeface="+mn-cs"/>
                <a:hlinkClick r:id="rId3" tooltip="Manuel L. Quezon"/>
              </a:rPr>
              <a:t>Manuel L. Quezon</a:t>
            </a:r>
            <a:r>
              <a:rPr lang="en-PH" sz="1200" b="0" i="0" kern="1200" dirty="0">
                <a:solidFill>
                  <a:schemeClr val="tx1"/>
                </a:solidFill>
                <a:effectLst/>
                <a:latin typeface="+mn-lt"/>
                <a:ea typeface="+mn-ea"/>
                <a:cs typeface="+mn-cs"/>
              </a:rPr>
              <a:t> on January Jan 18, 1940 for HINP</a:t>
            </a:r>
          </a:p>
          <a:p>
            <a:pPr marL="171450" indent="-171450">
              <a:buFontTx/>
              <a:buChar char="-"/>
            </a:pPr>
            <a:r>
              <a:rPr lang="en-PH" sz="1200" b="0" i="0" kern="1200" dirty="0">
                <a:solidFill>
                  <a:schemeClr val="tx1"/>
                </a:solidFill>
                <a:effectLst/>
                <a:latin typeface="+mn-lt"/>
                <a:ea typeface="+mn-ea"/>
                <a:cs typeface="+mn-cs"/>
              </a:rPr>
              <a:t>TZMR - as tourist zones and marine reserves under the administration and control of the Philippine Tourism Authority (PTA); at least 58 islands and coves such as Boracay Island, Olango Island and </a:t>
            </a:r>
            <a:r>
              <a:rPr lang="en-PH" sz="1200" b="0" i="0" kern="1200" dirty="0" err="1">
                <a:solidFill>
                  <a:schemeClr val="tx1"/>
                </a:solidFill>
                <a:effectLst/>
                <a:latin typeface="+mn-lt"/>
                <a:ea typeface="+mn-ea"/>
                <a:cs typeface="+mn-cs"/>
              </a:rPr>
              <a:t>Gilutongan</a:t>
            </a:r>
            <a:r>
              <a:rPr lang="en-PH" sz="1200" b="0" i="0" kern="1200" dirty="0">
                <a:solidFill>
                  <a:schemeClr val="tx1"/>
                </a:solidFill>
                <a:effectLst/>
                <a:latin typeface="+mn-lt"/>
                <a:ea typeface="+mn-ea"/>
                <a:cs typeface="+mn-cs"/>
              </a:rPr>
              <a:t> in Cebu; </a:t>
            </a:r>
            <a:r>
              <a:rPr lang="en-PH" sz="1200" b="0" i="0" kern="1200" dirty="0" err="1">
                <a:solidFill>
                  <a:schemeClr val="tx1"/>
                </a:solidFill>
                <a:effectLst/>
                <a:latin typeface="+mn-lt"/>
                <a:ea typeface="+mn-ea"/>
                <a:cs typeface="+mn-cs"/>
              </a:rPr>
              <a:t>Balicasag</a:t>
            </a:r>
            <a:r>
              <a:rPr lang="en-PH" sz="1200" b="0" i="0" kern="1200" dirty="0">
                <a:solidFill>
                  <a:schemeClr val="tx1"/>
                </a:solidFill>
                <a:effectLst/>
                <a:latin typeface="+mn-lt"/>
                <a:ea typeface="+mn-ea"/>
                <a:cs typeface="+mn-cs"/>
              </a:rPr>
              <a:t>, Panglao and </a:t>
            </a:r>
            <a:r>
              <a:rPr lang="en-PH" sz="1200" b="0" i="0" kern="1200" dirty="0" err="1">
                <a:solidFill>
                  <a:schemeClr val="tx1"/>
                </a:solidFill>
                <a:effectLst/>
                <a:latin typeface="+mn-lt"/>
                <a:ea typeface="+mn-ea"/>
                <a:cs typeface="+mn-cs"/>
              </a:rPr>
              <a:t>Cabilao</a:t>
            </a:r>
            <a:r>
              <a:rPr lang="en-PH" sz="1200" b="0" i="0" kern="1200" dirty="0">
                <a:solidFill>
                  <a:schemeClr val="tx1"/>
                </a:solidFill>
                <a:effectLst/>
                <a:latin typeface="+mn-lt"/>
                <a:ea typeface="+mn-ea"/>
                <a:cs typeface="+mn-cs"/>
              </a:rPr>
              <a:t> Is. In Bohol; Apo Island in Negros; </a:t>
            </a:r>
            <a:r>
              <a:rPr lang="en-PH" sz="1200" b="0" i="0" kern="1200" dirty="0" err="1">
                <a:solidFill>
                  <a:schemeClr val="tx1"/>
                </a:solidFill>
                <a:effectLst/>
                <a:latin typeface="+mn-lt"/>
                <a:ea typeface="+mn-ea"/>
                <a:cs typeface="+mn-cs"/>
              </a:rPr>
              <a:t>Siqujor</a:t>
            </a:r>
            <a:r>
              <a:rPr lang="en-PH" sz="1200" b="0" i="0" kern="1200" dirty="0">
                <a:solidFill>
                  <a:schemeClr val="tx1"/>
                </a:solidFill>
                <a:effectLst/>
                <a:latin typeface="+mn-lt"/>
                <a:ea typeface="+mn-ea"/>
                <a:cs typeface="+mn-cs"/>
              </a:rPr>
              <a:t> Island, Puerto </a:t>
            </a:r>
            <a:r>
              <a:rPr lang="en-PH" sz="1200" b="0" i="0" kern="1200" dirty="0" err="1">
                <a:solidFill>
                  <a:schemeClr val="tx1"/>
                </a:solidFill>
                <a:effectLst/>
                <a:latin typeface="+mn-lt"/>
                <a:ea typeface="+mn-ea"/>
                <a:cs typeface="+mn-cs"/>
              </a:rPr>
              <a:t>Princesa</a:t>
            </a:r>
            <a:r>
              <a:rPr lang="en-PH" sz="1200" b="0" i="0" kern="1200" dirty="0">
                <a:solidFill>
                  <a:schemeClr val="tx1"/>
                </a:solidFill>
                <a:effectLst/>
                <a:latin typeface="+mn-lt"/>
                <a:ea typeface="+mn-ea"/>
                <a:cs typeface="+mn-cs"/>
              </a:rPr>
              <a:t> and several islands in Palawan and whole Batangas coastline </a:t>
            </a:r>
            <a:r>
              <a:rPr lang="en-PH" sz="1200" b="0" i="0" kern="1200" dirty="0">
                <a:solidFill>
                  <a:schemeClr val="tx1"/>
                </a:solidFill>
                <a:effectLst/>
                <a:latin typeface="+mn-lt"/>
                <a:ea typeface="+mn-ea"/>
                <a:cs typeface="+mn-cs"/>
                <a:sym typeface="Wingdings" pitchFamily="2" charset="2"/>
              </a:rPr>
              <a:t> </a:t>
            </a:r>
            <a:r>
              <a:rPr lang="en-PH" sz="1200" b="0" i="0" kern="1200" dirty="0">
                <a:solidFill>
                  <a:schemeClr val="tx1"/>
                </a:solidFill>
                <a:effectLst/>
                <a:latin typeface="+mn-lt"/>
                <a:ea typeface="+mn-ea"/>
                <a:cs typeface="+mn-cs"/>
              </a:rPr>
              <a:t>No development projects or construction for any purposes shall be introduced within the zones without prior approval of the President upon recommendation of the PTA.</a:t>
            </a:r>
          </a:p>
          <a:p>
            <a:pPr marL="171450" indent="-171450">
              <a:buFontTx/>
              <a:buChar char="-"/>
            </a:pPr>
            <a:r>
              <a:rPr lang="en-PH" sz="1200" b="0" i="0" kern="1200" dirty="0">
                <a:solidFill>
                  <a:schemeClr val="tx1"/>
                </a:solidFill>
                <a:effectLst/>
                <a:latin typeface="+mn-lt"/>
                <a:ea typeface="+mn-ea"/>
                <a:cs typeface="+mn-cs"/>
              </a:rPr>
              <a:t>Wilderness areas – more islands; over 50 including </a:t>
            </a:r>
            <a:r>
              <a:rPr lang="en-PH" sz="1200" b="0" i="0" kern="1200" dirty="0" err="1">
                <a:solidFill>
                  <a:schemeClr val="tx1"/>
                </a:solidFill>
                <a:effectLst/>
                <a:latin typeface="+mn-lt"/>
                <a:ea typeface="+mn-ea"/>
                <a:cs typeface="+mn-cs"/>
              </a:rPr>
              <a:t>Bantayan</a:t>
            </a:r>
            <a:r>
              <a:rPr lang="en-PH" sz="1200" b="0" i="0" kern="1200" dirty="0">
                <a:solidFill>
                  <a:schemeClr val="tx1"/>
                </a:solidFill>
                <a:effectLst/>
                <a:latin typeface="+mn-lt"/>
                <a:ea typeface="+mn-ea"/>
                <a:cs typeface="+mn-cs"/>
              </a:rPr>
              <a:t> Is. In Cebu and </a:t>
            </a:r>
            <a:r>
              <a:rPr lang="en-PH" sz="1200" b="0" i="0" kern="1200" dirty="0" err="1">
                <a:solidFill>
                  <a:schemeClr val="tx1"/>
                </a:solidFill>
                <a:effectLst/>
                <a:latin typeface="+mn-lt"/>
                <a:ea typeface="+mn-ea"/>
                <a:cs typeface="+mn-cs"/>
              </a:rPr>
              <a:t>Siargao</a:t>
            </a:r>
            <a:r>
              <a:rPr lang="en-PH" sz="1200" b="0" i="0" kern="1200" dirty="0">
                <a:solidFill>
                  <a:schemeClr val="tx1"/>
                </a:solidFill>
                <a:effectLst/>
                <a:latin typeface="+mn-lt"/>
                <a:ea typeface="+mn-ea"/>
                <a:cs typeface="+mn-cs"/>
              </a:rPr>
              <a:t> Islands; with an aggregate area of 4,326 hectares, more or less </a:t>
            </a:r>
            <a:r>
              <a:rPr lang="en-PH" sz="1200" b="0" i="0" kern="1200" dirty="0">
                <a:solidFill>
                  <a:schemeClr val="tx1"/>
                </a:solidFill>
                <a:effectLst/>
                <a:latin typeface="+mn-lt"/>
                <a:ea typeface="+mn-ea"/>
                <a:cs typeface="+mn-cs"/>
                <a:sym typeface="Wingdings" pitchFamily="2" charset="2"/>
              </a:rPr>
              <a:t> </a:t>
            </a:r>
            <a:r>
              <a:rPr lang="en-PH" sz="1200" b="0" i="0" kern="1200" dirty="0">
                <a:solidFill>
                  <a:schemeClr val="tx1"/>
                </a:solidFill>
                <a:effectLst/>
                <a:latin typeface="+mn-lt"/>
                <a:ea typeface="+mn-ea"/>
                <a:cs typeface="+mn-cs"/>
              </a:rPr>
              <a:t>subject to future delineation and survey for foreshore protection, maintenance of estuarine and marine life, including special forests for the exclusive habitats of rare and endangered Philippine flora and fauna </a:t>
            </a:r>
          </a:p>
          <a:p>
            <a:pPr marL="171450" indent="-171450">
              <a:buFontTx/>
              <a:buChar char="-"/>
            </a:pPr>
            <a:r>
              <a:rPr lang="en-PH" sz="1200" b="0" i="0" kern="1200" dirty="0">
                <a:solidFill>
                  <a:schemeClr val="tx1"/>
                </a:solidFill>
                <a:effectLst/>
                <a:latin typeface="+mn-lt"/>
                <a:ea typeface="+mn-ea"/>
                <a:cs typeface="+mn-cs"/>
              </a:rPr>
              <a:t>MSFR - aggregate area of about 74,267 hectares</a:t>
            </a:r>
          </a:p>
          <a:p>
            <a:pPr marL="171450" indent="-171450">
              <a:buFontTx/>
              <a:buChar char="-"/>
            </a:pPr>
            <a:endParaRPr lang="en-PH" sz="1200" b="0" i="0" kern="1200" dirty="0">
              <a:solidFill>
                <a:schemeClr val="tx1"/>
              </a:solidFill>
              <a:effectLst/>
              <a:latin typeface="+mn-lt"/>
              <a:ea typeface="+mn-ea"/>
              <a:cs typeface="+mn-cs"/>
            </a:endParaRPr>
          </a:p>
          <a:p>
            <a:pPr marL="171450" indent="-171450">
              <a:buFontTx/>
              <a:buChar char="-"/>
            </a:pPr>
            <a:endParaRPr lang="en-PH" sz="1200" b="0" i="0" kern="1200" dirty="0">
              <a:solidFill>
                <a:schemeClr val="tx1"/>
              </a:solidFill>
              <a:effectLst/>
              <a:latin typeface="+mn-lt"/>
              <a:ea typeface="+mn-ea"/>
              <a:cs typeface="+mn-cs"/>
            </a:endParaRPr>
          </a:p>
          <a:p>
            <a:endParaRPr lang="en-US" dirty="0"/>
          </a:p>
        </p:txBody>
      </p:sp>
    </p:spTree>
    <p:extLst>
      <p:ext uri="{BB962C8B-B14F-4D97-AF65-F5344CB8AC3E}">
        <p14:creationId xmlns:p14="http://schemas.microsoft.com/office/powerpoint/2010/main" val="30228975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693C5F-A42C-8A7B-FA56-E65D05445D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DE60A4-FA55-6E0D-D593-F0088D6752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4F22F3-78AA-0636-0CC7-39071BE8412E}"/>
              </a:ext>
            </a:extLst>
          </p:cNvPr>
          <p:cNvSpPr>
            <a:spLocks noGrp="1"/>
          </p:cNvSpPr>
          <p:nvPr>
            <p:ph type="body" idx="1"/>
          </p:nvPr>
        </p:nvSpPr>
        <p:spPr/>
        <p:txBody>
          <a:bodyPr/>
          <a:lstStyle/>
          <a:p>
            <a:r>
              <a:rPr lang="en-PH" dirty="0"/>
              <a:t>N = 1501 (with known year and area)</a:t>
            </a:r>
            <a:endParaRPr lang="en-US" dirty="0"/>
          </a:p>
        </p:txBody>
      </p:sp>
      <p:sp>
        <p:nvSpPr>
          <p:cNvPr id="4" name="Slide Number Placeholder 3">
            <a:extLst>
              <a:ext uri="{FF2B5EF4-FFF2-40B4-BE49-F238E27FC236}">
                <a16:creationId xmlns:a16="http://schemas.microsoft.com/office/drawing/2014/main" id="{1A34FB55-8102-84D6-5E8F-2E3F993F94C4}"/>
              </a:ext>
            </a:extLst>
          </p:cNvPr>
          <p:cNvSpPr>
            <a:spLocks noGrp="1"/>
          </p:cNvSpPr>
          <p:nvPr>
            <p:ph type="sldNum" sz="quarter" idx="5"/>
          </p:nvPr>
        </p:nvSpPr>
        <p:spPr/>
        <p:txBody>
          <a:bodyPr/>
          <a:lstStyle/>
          <a:p>
            <a:fld id="{F6DE8F2A-B3D4-43F2-B39B-CD77F64A1950}" type="slidenum">
              <a:rPr lang="en-US" noProof="0" smtClean="0"/>
              <a:t>5</a:t>
            </a:fld>
            <a:endParaRPr lang="en-US" noProof="0" dirty="0"/>
          </a:p>
        </p:txBody>
      </p:sp>
    </p:spTree>
    <p:extLst>
      <p:ext uri="{BB962C8B-B14F-4D97-AF65-F5344CB8AC3E}">
        <p14:creationId xmlns:p14="http://schemas.microsoft.com/office/powerpoint/2010/main" val="159362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way of tracking and monitoring progress</a:t>
            </a:r>
          </a:p>
        </p:txBody>
      </p:sp>
      <p:sp>
        <p:nvSpPr>
          <p:cNvPr id="4" name="Slide Number Placeholder 3"/>
          <p:cNvSpPr>
            <a:spLocks noGrp="1"/>
          </p:cNvSpPr>
          <p:nvPr>
            <p:ph type="sldNum" sz="quarter" idx="5"/>
          </p:nvPr>
        </p:nvSpPr>
        <p:spPr/>
        <p:txBody>
          <a:bodyPr/>
          <a:lstStyle/>
          <a:p>
            <a:fld id="{F6DE8F2A-B3D4-43F2-B39B-CD77F64A1950}" type="slidenum">
              <a:rPr lang="en-US" noProof="0" smtClean="0"/>
              <a:t>6</a:t>
            </a:fld>
            <a:endParaRPr lang="en-US" noProof="0" dirty="0"/>
          </a:p>
        </p:txBody>
      </p:sp>
    </p:spTree>
    <p:extLst>
      <p:ext uri="{BB962C8B-B14F-4D97-AF65-F5344CB8AC3E}">
        <p14:creationId xmlns:p14="http://schemas.microsoft.com/office/powerpoint/2010/main" val="4288187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PH" sz="1200" b="0" i="0" kern="1200" dirty="0">
                <a:solidFill>
                  <a:schemeClr val="tx1"/>
                </a:solidFill>
                <a:effectLst/>
                <a:latin typeface="+mn-lt"/>
                <a:ea typeface="+mn-ea"/>
                <a:cs typeface="+mn-cs"/>
              </a:rPr>
              <a:t>604 out of 930 (65%)</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PH" sz="1200" b="0" i="0" kern="1200" dirty="0">
                <a:solidFill>
                  <a:schemeClr val="tx1"/>
                </a:solidFill>
                <a:effectLst/>
                <a:latin typeface="+mn-lt"/>
                <a:ea typeface="+mn-ea"/>
                <a:cs typeface="+mn-cs"/>
              </a:rPr>
              <a:t>Missing parts (NE and NW Luzon, southern Palawan, Western Mindanao</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PH" sz="1200" b="1" i="0" kern="1200" dirty="0">
                <a:solidFill>
                  <a:schemeClr val="tx1"/>
                </a:solidFill>
                <a:effectLst/>
                <a:latin typeface="+mn-lt"/>
                <a:ea typeface="+mn-ea"/>
                <a:cs typeface="+mn-cs"/>
              </a:rPr>
              <a:t>Executive Order</a:t>
            </a:r>
            <a:r>
              <a:rPr lang="en-PH" sz="1200" b="0" i="0" kern="1200" dirty="0">
                <a:solidFill>
                  <a:schemeClr val="tx1"/>
                </a:solidFill>
                <a:effectLst/>
                <a:latin typeface="+mn-lt"/>
                <a:ea typeface="+mn-ea"/>
                <a:cs typeface="+mn-cs"/>
              </a:rPr>
              <a:t> 533 “Adopting </a:t>
            </a:r>
            <a:r>
              <a:rPr lang="en-PH" sz="1200" b="1" i="0" kern="1200" dirty="0">
                <a:solidFill>
                  <a:schemeClr val="tx1"/>
                </a:solidFill>
                <a:effectLst/>
                <a:latin typeface="+mn-lt"/>
                <a:ea typeface="+mn-ea"/>
                <a:cs typeface="+mn-cs"/>
              </a:rPr>
              <a:t>ICM</a:t>
            </a:r>
            <a:r>
              <a:rPr lang="en-PH" sz="1200" b="0" i="0" kern="1200" dirty="0">
                <a:solidFill>
                  <a:schemeClr val="tx1"/>
                </a:solidFill>
                <a:effectLst/>
                <a:latin typeface="+mn-lt"/>
                <a:ea typeface="+mn-ea"/>
                <a:cs typeface="+mn-cs"/>
              </a:rPr>
              <a:t> as a National Strategy to Ensure the Sustainable. Development of the Country's Coastal and Marine Environment and Resources</a:t>
            </a:r>
            <a:endParaRPr lang="en-US" dirty="0"/>
          </a:p>
        </p:txBody>
      </p:sp>
      <p:sp>
        <p:nvSpPr>
          <p:cNvPr id="4" name="Slide Number Placeholder 3"/>
          <p:cNvSpPr>
            <a:spLocks noGrp="1"/>
          </p:cNvSpPr>
          <p:nvPr>
            <p:ph type="sldNum" sz="quarter" idx="5"/>
          </p:nvPr>
        </p:nvSpPr>
        <p:spPr/>
        <p:txBody>
          <a:bodyPr/>
          <a:lstStyle/>
          <a:p>
            <a:fld id="{E3B36274-F2B9-4C45-BBB4-0EDF4CD651A7}" type="slidenum">
              <a:rPr lang="en-PH" smtClean="0"/>
              <a:t>8</a:t>
            </a:fld>
            <a:endParaRPr lang="en-PH"/>
          </a:p>
        </p:txBody>
      </p:sp>
    </p:spTree>
    <p:extLst>
      <p:ext uri="{BB962C8B-B14F-4D97-AF65-F5344CB8AC3E}">
        <p14:creationId xmlns:p14="http://schemas.microsoft.com/office/powerpoint/2010/main" val="38362961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dirty="0"/>
              <a:t>Consistent with CBD’s definition</a:t>
            </a:r>
          </a:p>
          <a:p>
            <a:endParaRPr lang="en-US" dirty="0"/>
          </a:p>
        </p:txBody>
      </p:sp>
      <p:sp>
        <p:nvSpPr>
          <p:cNvPr id="4" name="Slide Number Placeholder 3"/>
          <p:cNvSpPr>
            <a:spLocks noGrp="1"/>
          </p:cNvSpPr>
          <p:nvPr>
            <p:ph type="sldNum" sz="quarter" idx="5"/>
          </p:nvPr>
        </p:nvSpPr>
        <p:spPr/>
        <p:txBody>
          <a:bodyPr/>
          <a:lstStyle/>
          <a:p>
            <a:fld id="{F6DE8F2A-B3D4-43F2-B39B-CD77F64A1950}" type="slidenum">
              <a:rPr lang="en-US" noProof="0" smtClean="0"/>
              <a:t>10</a:t>
            </a:fld>
            <a:endParaRPr lang="en-US" noProof="0" dirty="0"/>
          </a:p>
        </p:txBody>
      </p:sp>
    </p:spTree>
    <p:extLst>
      <p:ext uri="{BB962C8B-B14F-4D97-AF65-F5344CB8AC3E}">
        <p14:creationId xmlns:p14="http://schemas.microsoft.com/office/powerpoint/2010/main" val="28898519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Follows IUCN categories, interestingly, fish</a:t>
            </a:r>
          </a:p>
        </p:txBody>
      </p:sp>
      <p:sp>
        <p:nvSpPr>
          <p:cNvPr id="4" name="Slide Number Placeholder 3"/>
          <p:cNvSpPr>
            <a:spLocks noGrp="1"/>
          </p:cNvSpPr>
          <p:nvPr>
            <p:ph type="sldNum" sz="quarter" idx="5"/>
          </p:nvPr>
        </p:nvSpPr>
        <p:spPr/>
        <p:txBody>
          <a:bodyPr/>
          <a:lstStyle/>
          <a:p>
            <a:fld id="{F6DE8F2A-B3D4-43F2-B39B-CD77F64A1950}" type="slidenum">
              <a:rPr lang="en-US" noProof="0" smtClean="0"/>
              <a:t>11</a:t>
            </a:fld>
            <a:endParaRPr lang="en-US" noProof="0" dirty="0"/>
          </a:p>
        </p:txBody>
      </p:sp>
    </p:spTree>
    <p:extLst>
      <p:ext uri="{BB962C8B-B14F-4D97-AF65-F5344CB8AC3E}">
        <p14:creationId xmlns:p14="http://schemas.microsoft.com/office/powerpoint/2010/main" val="4085690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95A87-A39F-163F-4AD4-D0F89391BC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08E8A4-1790-0015-2C02-83293D2874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D28354-35A8-96E3-4355-2816ABEB5575}"/>
              </a:ext>
            </a:extLst>
          </p:cNvPr>
          <p:cNvSpPr>
            <a:spLocks noGrp="1"/>
          </p:cNvSpPr>
          <p:nvPr>
            <p:ph type="body" idx="1"/>
          </p:nvPr>
        </p:nvSpPr>
        <p:spPr/>
        <p:txBody>
          <a:bodyPr/>
          <a:lstStyle/>
          <a:p>
            <a:r>
              <a:rPr lang="en-US" dirty="0"/>
              <a:t>This is something different from the terrestrial setting, where forestlands are primarily managed by the DENR although LGUs can also establish tree parks and greenbelts as part of their devolved functions. In the marine </a:t>
            </a:r>
            <a:r>
              <a:rPr lang="en-US" dirty="0" err="1"/>
              <a:t>envt</a:t>
            </a:r>
            <a:r>
              <a:rPr lang="en-US" dirty="0"/>
              <a:t>, LGUs are primarily tasked to manage and protect their aquatic resources.</a:t>
            </a:r>
          </a:p>
        </p:txBody>
      </p:sp>
      <p:sp>
        <p:nvSpPr>
          <p:cNvPr id="4" name="Slide Number Placeholder 3">
            <a:extLst>
              <a:ext uri="{FF2B5EF4-FFF2-40B4-BE49-F238E27FC236}">
                <a16:creationId xmlns:a16="http://schemas.microsoft.com/office/drawing/2014/main" id="{7F9F3692-3E40-462F-3BFE-E33185E2A50E}"/>
              </a:ext>
            </a:extLst>
          </p:cNvPr>
          <p:cNvSpPr>
            <a:spLocks noGrp="1"/>
          </p:cNvSpPr>
          <p:nvPr>
            <p:ph type="sldNum" sz="quarter" idx="5"/>
          </p:nvPr>
        </p:nvSpPr>
        <p:spPr/>
        <p:txBody>
          <a:bodyPr/>
          <a:lstStyle/>
          <a:p>
            <a:fld id="{F6DE8F2A-B3D4-43F2-B39B-CD77F64A1950}" type="slidenum">
              <a:rPr lang="en-US" noProof="0" smtClean="0"/>
              <a:t>12</a:t>
            </a:fld>
            <a:endParaRPr lang="en-US" noProof="0" dirty="0"/>
          </a:p>
        </p:txBody>
      </p:sp>
    </p:spTree>
    <p:extLst>
      <p:ext uri="{BB962C8B-B14F-4D97-AF65-F5344CB8AC3E}">
        <p14:creationId xmlns:p14="http://schemas.microsoft.com/office/powerpoint/2010/main" val="3410975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5BD0E8-AAE1-1D12-CD2A-D4524B68F5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AA8AC7-C7B1-C4E9-E87A-E2A3AF8DED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9CAD18-1DBC-8AC0-469C-CD9020739C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0830C5-CE98-180A-AFF0-51B63A4FC66E}"/>
              </a:ext>
            </a:extLst>
          </p:cNvPr>
          <p:cNvSpPr>
            <a:spLocks noGrp="1"/>
          </p:cNvSpPr>
          <p:nvPr>
            <p:ph type="sldNum" sz="quarter" idx="5"/>
          </p:nvPr>
        </p:nvSpPr>
        <p:spPr/>
        <p:txBody>
          <a:bodyPr/>
          <a:lstStyle/>
          <a:p>
            <a:fld id="{F6DE8F2A-B3D4-43F2-B39B-CD77F64A1950}" type="slidenum">
              <a:rPr lang="en-US" noProof="0" smtClean="0"/>
              <a:t>13</a:t>
            </a:fld>
            <a:endParaRPr lang="en-US" noProof="0" dirty="0"/>
          </a:p>
        </p:txBody>
      </p:sp>
    </p:spTree>
    <p:extLst>
      <p:ext uri="{BB962C8B-B14F-4D97-AF65-F5344CB8AC3E}">
        <p14:creationId xmlns:p14="http://schemas.microsoft.com/office/powerpoint/2010/main" val="28440483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3E68AA-4021-47F9-20E6-E08CE588E3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F851CE-0BDC-5E44-CF03-BBB0CCA7B2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60D5A7-F46A-5E7E-DD99-F6D30E5C00F9}"/>
              </a:ext>
            </a:extLst>
          </p:cNvPr>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900" dirty="0">
                <a:latin typeface="Corbel" panose="020B0503020204020204" pitchFamily="34" charset="0"/>
              </a:rPr>
              <a:t>Protected areas have conservation objectives as the primary objective of the site. The defining aspect of an OECM is the biodiversity conservation outcome, regardless of the objectives of the site.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900" dirty="0">
              <a:latin typeface="Corbel" panose="020B05030202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dirty="0">
                <a:latin typeface="Corbel" panose="020B0503020204020204" pitchFamily="34" charset="0"/>
              </a:rPr>
              <a:t>- In the Philippines, </a:t>
            </a:r>
            <a:endParaRPr lang="en-US" dirty="0"/>
          </a:p>
        </p:txBody>
      </p:sp>
      <p:sp>
        <p:nvSpPr>
          <p:cNvPr id="4" name="Slide Number Placeholder 3">
            <a:extLst>
              <a:ext uri="{FF2B5EF4-FFF2-40B4-BE49-F238E27FC236}">
                <a16:creationId xmlns:a16="http://schemas.microsoft.com/office/drawing/2014/main" id="{D996AC36-B3CA-C608-97F0-BFCF85807403}"/>
              </a:ext>
            </a:extLst>
          </p:cNvPr>
          <p:cNvSpPr>
            <a:spLocks noGrp="1"/>
          </p:cNvSpPr>
          <p:nvPr>
            <p:ph type="sldNum" sz="quarter" idx="5"/>
          </p:nvPr>
        </p:nvSpPr>
        <p:spPr/>
        <p:txBody>
          <a:bodyPr/>
          <a:lstStyle/>
          <a:p>
            <a:fld id="{F6DE8F2A-B3D4-43F2-B39B-CD77F64A1950}" type="slidenum">
              <a:rPr lang="en-US" noProof="0" smtClean="0"/>
              <a:t>14</a:t>
            </a:fld>
            <a:endParaRPr lang="en-US" noProof="0" dirty="0"/>
          </a:p>
        </p:txBody>
      </p:sp>
    </p:spTree>
    <p:extLst>
      <p:ext uri="{BB962C8B-B14F-4D97-AF65-F5344CB8AC3E}">
        <p14:creationId xmlns:p14="http://schemas.microsoft.com/office/powerpoint/2010/main" val="1237979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939E8-AA48-CBB4-4CCF-64D084CA56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F23DCD-B3C3-7C01-E83B-727889C063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938C6E-8904-7280-6DB9-D14745405B45}"/>
              </a:ext>
            </a:extLst>
          </p:cNvPr>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900" dirty="0">
                <a:latin typeface="Corbel" panose="020B0503020204020204" pitchFamily="34" charset="0"/>
              </a:rPr>
              <a:t>Protected areas have conservation objectives as the primary objective of the site. The defining aspect of an OECM is the biodiversity conservation outcome, regardless of the objectives of the site.</a:t>
            </a:r>
            <a:endParaRPr lang="en-US" dirty="0"/>
          </a:p>
        </p:txBody>
      </p:sp>
      <p:sp>
        <p:nvSpPr>
          <p:cNvPr id="4" name="Slide Number Placeholder 3">
            <a:extLst>
              <a:ext uri="{FF2B5EF4-FFF2-40B4-BE49-F238E27FC236}">
                <a16:creationId xmlns:a16="http://schemas.microsoft.com/office/drawing/2014/main" id="{0594E788-7357-1555-C520-EDAD01663123}"/>
              </a:ext>
            </a:extLst>
          </p:cNvPr>
          <p:cNvSpPr>
            <a:spLocks noGrp="1"/>
          </p:cNvSpPr>
          <p:nvPr>
            <p:ph type="sldNum" sz="quarter" idx="5"/>
          </p:nvPr>
        </p:nvSpPr>
        <p:spPr/>
        <p:txBody>
          <a:bodyPr/>
          <a:lstStyle/>
          <a:p>
            <a:fld id="{F6DE8F2A-B3D4-43F2-B39B-CD77F64A1950}" type="slidenum">
              <a:rPr lang="en-US" noProof="0" smtClean="0"/>
              <a:t>15</a:t>
            </a:fld>
            <a:endParaRPr lang="en-US" noProof="0" dirty="0"/>
          </a:p>
        </p:txBody>
      </p:sp>
    </p:spTree>
    <p:extLst>
      <p:ext uri="{BB962C8B-B14F-4D97-AF65-F5344CB8AC3E}">
        <p14:creationId xmlns:p14="http://schemas.microsoft.com/office/powerpoint/2010/main" val="20195852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46CBA-BB33-352B-40F6-44EE65959D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DED38B-0454-12BF-9C47-FE39B07160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22DBDA-70EF-2A60-CDF6-004DA57FDFB6}"/>
              </a:ext>
            </a:extLst>
          </p:cNvPr>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F7523505-9195-EA61-23E8-689D77812D74}"/>
              </a:ext>
            </a:extLst>
          </p:cNvPr>
          <p:cNvSpPr>
            <a:spLocks noGrp="1"/>
          </p:cNvSpPr>
          <p:nvPr>
            <p:ph type="sldNum" sz="quarter" idx="5"/>
          </p:nvPr>
        </p:nvSpPr>
        <p:spPr/>
        <p:txBody>
          <a:bodyPr/>
          <a:lstStyle/>
          <a:p>
            <a:fld id="{F6DE8F2A-B3D4-43F2-B39B-CD77F64A1950}" type="slidenum">
              <a:rPr lang="en-US" noProof="0" smtClean="0"/>
              <a:t>16</a:t>
            </a:fld>
            <a:endParaRPr lang="en-US" noProof="0" dirty="0"/>
          </a:p>
        </p:txBody>
      </p:sp>
    </p:spTree>
    <p:extLst>
      <p:ext uri="{BB962C8B-B14F-4D97-AF65-F5344CB8AC3E}">
        <p14:creationId xmlns:p14="http://schemas.microsoft.com/office/powerpoint/2010/main" val="3398792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PH" dirty="0"/>
              <a:t>areas that meet the definition of a protected area, and are </a:t>
            </a:r>
            <a:r>
              <a:rPr lang="en-PH" dirty="0" err="1"/>
              <a:t>recognised</a:t>
            </a:r>
            <a:r>
              <a:rPr lang="en-PH" dirty="0"/>
              <a:t> as such by the governing authority, should be considered a protected area</a:t>
            </a:r>
            <a:endParaRPr lang="en-US" dirty="0"/>
          </a:p>
        </p:txBody>
      </p:sp>
      <p:sp>
        <p:nvSpPr>
          <p:cNvPr id="4" name="Slide Number Placeholder 3"/>
          <p:cNvSpPr>
            <a:spLocks noGrp="1"/>
          </p:cNvSpPr>
          <p:nvPr>
            <p:ph type="sldNum" sz="quarter" idx="5"/>
          </p:nvPr>
        </p:nvSpPr>
        <p:spPr/>
        <p:txBody>
          <a:bodyPr/>
          <a:lstStyle/>
          <a:p>
            <a:fld id="{F6DE8F2A-B3D4-43F2-B39B-CD77F64A1950}" type="slidenum">
              <a:rPr lang="en-US" noProof="0" smtClean="0"/>
              <a:t>17</a:t>
            </a:fld>
            <a:endParaRPr lang="en-US" noProof="0" dirty="0"/>
          </a:p>
        </p:txBody>
      </p:sp>
    </p:spTree>
    <p:extLst>
      <p:ext uri="{BB962C8B-B14F-4D97-AF65-F5344CB8AC3E}">
        <p14:creationId xmlns:p14="http://schemas.microsoft.com/office/powerpoint/2010/main" val="2829802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8B934246-87B1-4444-9DCA-06622CAD5507}"/>
              </a:ext>
            </a:extLst>
          </p:cNvPr>
          <p:cNvSpPr>
            <a:spLocks noGrp="1"/>
          </p:cNvSpPr>
          <p:nvPr>
            <p:ph type="pic" sz="quarter" idx="10" hasCustomPrompt="1"/>
          </p:nvPr>
        </p:nvSpPr>
        <p:spPr>
          <a:xfrm>
            <a:off x="92994" y="93715"/>
            <a:ext cx="8958011" cy="3279290"/>
          </a:xfrm>
          <a:custGeom>
            <a:avLst/>
            <a:gdLst>
              <a:gd name="connsiteX0" fmla="*/ 0 w 11944014"/>
              <a:gd name="connsiteY0" fmla="*/ 0 h 4372387"/>
              <a:gd name="connsiteX1" fmla="*/ 11944014 w 11944014"/>
              <a:gd name="connsiteY1" fmla="*/ 0 h 4372387"/>
              <a:gd name="connsiteX2" fmla="*/ 11944014 w 11944014"/>
              <a:gd name="connsiteY2" fmla="*/ 4064314 h 4372387"/>
              <a:gd name="connsiteX3" fmla="*/ 11419539 w 11944014"/>
              <a:gd name="connsiteY3" fmla="*/ 4152711 h 4372387"/>
              <a:gd name="connsiteX4" fmla="*/ 4857299 w 11944014"/>
              <a:gd name="connsiteY4" fmla="*/ 3772522 h 4372387"/>
              <a:gd name="connsiteX5" fmla="*/ 510557 w 11944014"/>
              <a:gd name="connsiteY5" fmla="*/ 3115117 h 4372387"/>
              <a:gd name="connsiteX6" fmla="*/ 0 w 11944014"/>
              <a:gd name="connsiteY6" fmla="*/ 3085767 h 4372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944014" h="4372387">
                <a:moveTo>
                  <a:pt x="0" y="0"/>
                </a:moveTo>
                <a:lnTo>
                  <a:pt x="11944014" y="0"/>
                </a:lnTo>
                <a:lnTo>
                  <a:pt x="11944014" y="4064314"/>
                </a:lnTo>
                <a:lnTo>
                  <a:pt x="11419539" y="4152711"/>
                </a:lnTo>
                <a:cubicBezTo>
                  <a:pt x="10120431" y="4379826"/>
                  <a:pt x="8581267" y="4634432"/>
                  <a:pt x="4857299" y="3772522"/>
                </a:cubicBezTo>
                <a:cubicBezTo>
                  <a:pt x="3261016" y="3403063"/>
                  <a:pt x="1951876" y="3212078"/>
                  <a:pt x="510557" y="3115117"/>
                </a:cubicBezTo>
                <a:lnTo>
                  <a:pt x="0" y="3085767"/>
                </a:lnTo>
                <a:close/>
              </a:path>
            </a:pathLst>
          </a:custGeom>
          <a:solidFill>
            <a:schemeClr val="bg1">
              <a:lumMod val="95000"/>
            </a:schemeClr>
          </a:solidFill>
        </p:spPr>
        <p:txBody>
          <a:bodyPr vert="horz" wrap="square" lIns="91440" tIns="45720" rIns="91440" bIns="45720" rtlCol="0" anchor="ctr" anchorCtr="1">
            <a:noAutofit/>
          </a:bodyPr>
          <a:lstStyle>
            <a:lvl1pPr marL="0" indent="0">
              <a:buNone/>
              <a:defRPr lang="en-GB" sz="1350" dirty="0"/>
            </a:lvl1pPr>
          </a:lstStyle>
          <a:p>
            <a:pPr marL="171450" lvl="0" indent="-171450" algn="ctr"/>
            <a:r>
              <a:rPr lang="en-US" noProof="0" dirty="0"/>
              <a:t>Insert Image</a:t>
            </a:r>
          </a:p>
        </p:txBody>
      </p:sp>
      <p:sp>
        <p:nvSpPr>
          <p:cNvPr id="8" name="Freeform: Shape 7">
            <a:extLst>
              <a:ext uri="{FF2B5EF4-FFF2-40B4-BE49-F238E27FC236}">
                <a16:creationId xmlns:a16="http://schemas.microsoft.com/office/drawing/2014/main" id="{1E99C6B2-05CE-48A7-8696-CEC64BE74DF5}"/>
              </a:ext>
            </a:extLst>
          </p:cNvPr>
          <p:cNvSpPr/>
          <p:nvPr userDrawn="1"/>
        </p:nvSpPr>
        <p:spPr>
          <a:xfrm>
            <a:off x="-1" y="0"/>
            <a:ext cx="9144001" cy="5143500"/>
          </a:xfrm>
          <a:custGeom>
            <a:avLst/>
            <a:gdLst>
              <a:gd name="connsiteX0" fmla="*/ 123993 w 12192001"/>
              <a:gd name="connsiteY0" fmla="*/ 123993 h 6858000"/>
              <a:gd name="connsiteX1" fmla="*/ 123993 w 12192001"/>
              <a:gd name="connsiteY1" fmla="*/ 3209760 h 6858000"/>
              <a:gd name="connsiteX2" fmla="*/ 634550 w 12192001"/>
              <a:gd name="connsiteY2" fmla="*/ 3239110 h 6858000"/>
              <a:gd name="connsiteX3" fmla="*/ 4981292 w 12192001"/>
              <a:gd name="connsiteY3" fmla="*/ 3896515 h 6858000"/>
              <a:gd name="connsiteX4" fmla="*/ 11543532 w 12192001"/>
              <a:gd name="connsiteY4" fmla="*/ 4276704 h 6858000"/>
              <a:gd name="connsiteX5" fmla="*/ 12068007 w 12192001"/>
              <a:gd name="connsiteY5" fmla="*/ 4188307 h 6858000"/>
              <a:gd name="connsiteX6" fmla="*/ 12068007 w 12192001"/>
              <a:gd name="connsiteY6" fmla="*/ 123993 h 6858000"/>
              <a:gd name="connsiteX7" fmla="*/ 0 w 12192001"/>
              <a:gd name="connsiteY7" fmla="*/ 0 h 6858000"/>
              <a:gd name="connsiteX8" fmla="*/ 12192000 w 12192001"/>
              <a:gd name="connsiteY8" fmla="*/ 0 h 6858000"/>
              <a:gd name="connsiteX9" fmla="*/ 12192000 w 12192001"/>
              <a:gd name="connsiteY9" fmla="*/ 4167393 h 6858000"/>
              <a:gd name="connsiteX10" fmla="*/ 12192001 w 12192001"/>
              <a:gd name="connsiteY10" fmla="*/ 4167393 h 6858000"/>
              <a:gd name="connsiteX11" fmla="*/ 12192001 w 12192001"/>
              <a:gd name="connsiteY11" fmla="*/ 4799849 h 6858000"/>
              <a:gd name="connsiteX12" fmla="*/ 12192001 w 12192001"/>
              <a:gd name="connsiteY12" fmla="*/ 4950491 h 6858000"/>
              <a:gd name="connsiteX13" fmla="*/ 12192001 w 12192001"/>
              <a:gd name="connsiteY13" fmla="*/ 6858000 h 6858000"/>
              <a:gd name="connsiteX14" fmla="*/ 12192000 w 12192001"/>
              <a:gd name="connsiteY14" fmla="*/ 6858000 h 6858000"/>
              <a:gd name="connsiteX15" fmla="*/ 1 w 12192001"/>
              <a:gd name="connsiteY15" fmla="*/ 6858000 h 6858000"/>
              <a:gd name="connsiteX16" fmla="*/ 0 w 12192001"/>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192001" h="6858000">
                <a:moveTo>
                  <a:pt x="123993" y="123993"/>
                </a:moveTo>
                <a:lnTo>
                  <a:pt x="123993" y="3209760"/>
                </a:lnTo>
                <a:lnTo>
                  <a:pt x="634550" y="3239110"/>
                </a:lnTo>
                <a:cubicBezTo>
                  <a:pt x="2075869" y="3336071"/>
                  <a:pt x="3385009" y="3527056"/>
                  <a:pt x="4981292" y="3896515"/>
                </a:cubicBezTo>
                <a:cubicBezTo>
                  <a:pt x="8705260" y="4758425"/>
                  <a:pt x="10244424" y="4503819"/>
                  <a:pt x="11543532" y="4276704"/>
                </a:cubicBezTo>
                <a:lnTo>
                  <a:pt x="12068007" y="4188307"/>
                </a:lnTo>
                <a:lnTo>
                  <a:pt x="12068007" y="123993"/>
                </a:lnTo>
                <a:close/>
                <a:moveTo>
                  <a:pt x="0" y="0"/>
                </a:moveTo>
                <a:lnTo>
                  <a:pt x="12192000" y="0"/>
                </a:lnTo>
                <a:lnTo>
                  <a:pt x="12192000" y="4167393"/>
                </a:lnTo>
                <a:lnTo>
                  <a:pt x="12192001" y="4167393"/>
                </a:lnTo>
                <a:lnTo>
                  <a:pt x="12192001" y="4799849"/>
                </a:lnTo>
                <a:lnTo>
                  <a:pt x="12192001" y="4950491"/>
                </a:lnTo>
                <a:lnTo>
                  <a:pt x="12192001" y="6858000"/>
                </a:lnTo>
                <a:lnTo>
                  <a:pt x="12192000" y="6858000"/>
                </a:lnTo>
                <a:lnTo>
                  <a:pt x="1"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noProof="0" dirty="0">
              <a:solidFill>
                <a:schemeClr val="tx1"/>
              </a:solidFill>
            </a:endParaRPr>
          </a:p>
        </p:txBody>
      </p:sp>
      <p:sp>
        <p:nvSpPr>
          <p:cNvPr id="3" name="Subtitle 2">
            <a:extLst>
              <a:ext uri="{FF2B5EF4-FFF2-40B4-BE49-F238E27FC236}">
                <a16:creationId xmlns:a16="http://schemas.microsoft.com/office/drawing/2014/main" id="{FA174F0C-3444-43F9-9DFF-354C44272A65}"/>
              </a:ext>
            </a:extLst>
          </p:cNvPr>
          <p:cNvSpPr>
            <a:spLocks noGrp="1"/>
          </p:cNvSpPr>
          <p:nvPr>
            <p:ph type="subTitle" idx="1" hasCustomPrompt="1"/>
          </p:nvPr>
        </p:nvSpPr>
        <p:spPr>
          <a:xfrm>
            <a:off x="521153" y="4202386"/>
            <a:ext cx="6858000" cy="279307"/>
          </a:xfrm>
        </p:spPr>
        <p:txBody>
          <a:bodyPr vert="horz" lIns="91440" tIns="45720" rIns="91440" bIns="45720" rtlCol="0">
            <a:spAutoFit/>
          </a:bodyPr>
          <a:lstStyle>
            <a:lvl1pPr marL="0" indent="0">
              <a:buNone/>
              <a:defRPr lang="en-GB" sz="1350" dirty="0">
                <a:solidFill>
                  <a:schemeClr val="accent2">
                    <a:lumMod val="50000"/>
                  </a:schemeClr>
                </a:solidFill>
                <a:latin typeface="+mn-lt"/>
              </a:defRPr>
            </a:lvl1pPr>
          </a:lstStyle>
          <a:p>
            <a:pPr marL="171450" lvl="0" indent="-171450"/>
            <a:r>
              <a:rPr lang="en-US" noProof="0"/>
              <a:t>Subtitle</a:t>
            </a:r>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521153" y="3653005"/>
            <a:ext cx="7955280" cy="549381"/>
          </a:xfrm>
        </p:spPr>
        <p:txBody>
          <a:bodyPr vert="horz" lIns="91440" tIns="45720" rIns="91440" bIns="45720" rtlCol="0" anchor="b">
            <a:spAutoFit/>
          </a:bodyPr>
          <a:lstStyle>
            <a:lvl1pPr>
              <a:defRPr lang="en-GB" sz="3300" b="1" dirty="0">
                <a:solidFill>
                  <a:schemeClr val="tx1">
                    <a:lumMod val="75000"/>
                    <a:lumOff val="25000"/>
                  </a:schemeClr>
                </a:solidFill>
                <a:latin typeface="+mj-lt"/>
              </a:defRPr>
            </a:lvl1pPr>
          </a:lstStyle>
          <a:p>
            <a:pPr marL="0" lvl="0"/>
            <a:r>
              <a:rPr lang="en-US" noProof="0"/>
              <a:t>Title</a:t>
            </a:r>
          </a:p>
        </p:txBody>
      </p:sp>
      <p:sp>
        <p:nvSpPr>
          <p:cNvPr id="11" name="Rectangle 10">
            <a:extLst>
              <a:ext uri="{FF2B5EF4-FFF2-40B4-BE49-F238E27FC236}">
                <a16:creationId xmlns:a16="http://schemas.microsoft.com/office/drawing/2014/main" id="{45C25376-E6F9-4E5A-A81D-E7FA342FB230}"/>
              </a:ext>
            </a:extLst>
          </p:cNvPr>
          <p:cNvSpPr/>
          <p:nvPr userDrawn="1"/>
        </p:nvSpPr>
        <p:spPr>
          <a:xfrm>
            <a:off x="326572" y="3544839"/>
            <a:ext cx="54428" cy="1028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noProof="0" dirty="0"/>
          </a:p>
        </p:txBody>
      </p:sp>
    </p:spTree>
    <p:extLst>
      <p:ext uri="{BB962C8B-B14F-4D97-AF65-F5344CB8AC3E}">
        <p14:creationId xmlns:p14="http://schemas.microsoft.com/office/powerpoint/2010/main" val="1170484114"/>
      </p:ext>
    </p:extLst>
  </p:cSld>
  <p:clrMapOvr>
    <a:masterClrMapping/>
  </p:clrMapOvr>
  <p:transition advClick="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2 with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314F9CD-0693-4A94-A67A-F71413300A64}"/>
              </a:ext>
            </a:extLst>
          </p:cNvPr>
          <p:cNvSpPr>
            <a:spLocks noGrp="1"/>
          </p:cNvSpPr>
          <p:nvPr>
            <p:ph type="pic" sz="quarter" idx="11" hasCustomPrompt="1"/>
          </p:nvPr>
        </p:nvSpPr>
        <p:spPr>
          <a:xfrm>
            <a:off x="1" y="0"/>
            <a:ext cx="9143999" cy="2971800"/>
          </a:xfrm>
          <a:solidFill>
            <a:schemeClr val="bg1">
              <a:lumMod val="95000"/>
            </a:schemeClr>
          </a:solidFill>
        </p:spPr>
        <p:txBody>
          <a:bodyPr vert="horz" wrap="square" lIns="91440" tIns="45720" rIns="91440" bIns="45720" rtlCol="0" anchor="ctr" anchorCtr="1">
            <a:noAutofit/>
          </a:bodyPr>
          <a:lstStyle>
            <a:lvl1pPr marL="0" indent="0">
              <a:buNone/>
              <a:defRPr lang="en-GB" sz="1350" dirty="0"/>
            </a:lvl1pPr>
          </a:lstStyle>
          <a:p>
            <a:pPr marL="171450" lvl="0" indent="-171450" algn="ctr"/>
            <a:r>
              <a:rPr lang="en-US" noProof="0" dirty="0"/>
              <a:t>Insert Image</a:t>
            </a:r>
          </a:p>
        </p:txBody>
      </p:sp>
      <p:sp>
        <p:nvSpPr>
          <p:cNvPr id="3" name="Subtitle 2">
            <a:extLst>
              <a:ext uri="{FF2B5EF4-FFF2-40B4-BE49-F238E27FC236}">
                <a16:creationId xmlns:a16="http://schemas.microsoft.com/office/drawing/2014/main" id="{FA174F0C-3444-43F9-9DFF-354C44272A65}"/>
              </a:ext>
            </a:extLst>
          </p:cNvPr>
          <p:cNvSpPr>
            <a:spLocks noGrp="1"/>
          </p:cNvSpPr>
          <p:nvPr>
            <p:ph type="subTitle" idx="1" hasCustomPrompt="1"/>
          </p:nvPr>
        </p:nvSpPr>
        <p:spPr>
          <a:xfrm>
            <a:off x="521153" y="4202386"/>
            <a:ext cx="6858000" cy="279307"/>
          </a:xfrm>
        </p:spPr>
        <p:txBody>
          <a:bodyPr vert="horz" lIns="91440" tIns="45720" rIns="91440" bIns="45720" rtlCol="0">
            <a:spAutoFit/>
          </a:bodyPr>
          <a:lstStyle>
            <a:lvl1pPr marL="0" indent="0">
              <a:buNone/>
              <a:defRPr lang="en-GB" sz="1350" dirty="0">
                <a:solidFill>
                  <a:schemeClr val="accent3"/>
                </a:solidFill>
                <a:latin typeface="+mn-lt"/>
              </a:defRPr>
            </a:lvl1pPr>
          </a:lstStyle>
          <a:p>
            <a:pPr marL="171450" lvl="0" indent="-171450"/>
            <a:r>
              <a:rPr lang="en-US" noProof="0"/>
              <a:t>Subtitle</a:t>
            </a:r>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521153" y="3653005"/>
            <a:ext cx="7955280" cy="549381"/>
          </a:xfrm>
        </p:spPr>
        <p:txBody>
          <a:bodyPr vert="horz" lIns="91440" tIns="45720" rIns="91440" bIns="45720" rtlCol="0" anchor="b">
            <a:spAutoFit/>
          </a:bodyPr>
          <a:lstStyle>
            <a:lvl1pPr>
              <a:defRPr lang="en-GB" sz="3300" b="1" dirty="0">
                <a:solidFill>
                  <a:schemeClr val="tx1">
                    <a:lumMod val="75000"/>
                    <a:lumOff val="25000"/>
                  </a:schemeClr>
                </a:solidFill>
                <a:latin typeface="+mj-lt"/>
              </a:defRPr>
            </a:lvl1pPr>
          </a:lstStyle>
          <a:p>
            <a:pPr marL="0" lvl="0"/>
            <a:r>
              <a:rPr lang="en-US" noProof="0"/>
              <a:t>Title</a:t>
            </a:r>
          </a:p>
        </p:txBody>
      </p:sp>
      <p:sp>
        <p:nvSpPr>
          <p:cNvPr id="11" name="Rectangle 10">
            <a:extLst>
              <a:ext uri="{FF2B5EF4-FFF2-40B4-BE49-F238E27FC236}">
                <a16:creationId xmlns:a16="http://schemas.microsoft.com/office/drawing/2014/main" id="{45C25376-E6F9-4E5A-A81D-E7FA342FB230}"/>
              </a:ext>
            </a:extLst>
          </p:cNvPr>
          <p:cNvSpPr/>
          <p:nvPr userDrawn="1"/>
        </p:nvSpPr>
        <p:spPr>
          <a:xfrm>
            <a:off x="326572" y="3544839"/>
            <a:ext cx="54428" cy="1028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noProof="0" dirty="0"/>
          </a:p>
        </p:txBody>
      </p:sp>
      <p:sp>
        <p:nvSpPr>
          <p:cNvPr id="4" name="Rectangle 3">
            <a:extLst>
              <a:ext uri="{FF2B5EF4-FFF2-40B4-BE49-F238E27FC236}">
                <a16:creationId xmlns:a16="http://schemas.microsoft.com/office/drawing/2014/main" id="{7B386286-CEE2-E94A-BBC0-0A3723EB14DE}"/>
              </a:ext>
            </a:extLst>
          </p:cNvPr>
          <p:cNvSpPr/>
          <p:nvPr userDrawn="1"/>
        </p:nvSpPr>
        <p:spPr>
          <a:xfrm>
            <a:off x="8256672" y="4665244"/>
            <a:ext cx="649705" cy="4782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noProof="0" dirty="0">
              <a:solidFill>
                <a:schemeClr val="tx1"/>
              </a:solidFill>
            </a:endParaRPr>
          </a:p>
        </p:txBody>
      </p:sp>
    </p:spTree>
    <p:extLst>
      <p:ext uri="{BB962C8B-B14F-4D97-AF65-F5344CB8AC3E}">
        <p14:creationId xmlns:p14="http://schemas.microsoft.com/office/powerpoint/2010/main" val="3539757157"/>
      </p:ext>
    </p:extLst>
  </p:cSld>
  <p:clrMapOvr>
    <a:masterClrMapping/>
  </p:clrMapOvr>
  <p:transition advClick="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with Image 1">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6D24BA90-E7BA-471E-AA13-3329EDCD80A2}"/>
              </a:ext>
            </a:extLst>
          </p:cNvPr>
          <p:cNvSpPr/>
          <p:nvPr userDrawn="1"/>
        </p:nvSpPr>
        <p:spPr>
          <a:xfrm flipV="1">
            <a:off x="-1" y="-2"/>
            <a:ext cx="9144001" cy="5143502"/>
          </a:xfrm>
          <a:custGeom>
            <a:avLst/>
            <a:gdLst>
              <a:gd name="connsiteX0" fmla="*/ 9171734 w 12192001"/>
              <a:gd name="connsiteY0" fmla="*/ 2269381 h 6858003"/>
              <a:gd name="connsiteX1" fmla="*/ 4981292 w 12192001"/>
              <a:gd name="connsiteY1" fmla="*/ 1670903 h 6858003"/>
              <a:gd name="connsiteX2" fmla="*/ 634550 w 12192001"/>
              <a:gd name="connsiteY2" fmla="*/ 1013497 h 6858003"/>
              <a:gd name="connsiteX3" fmla="*/ 123993 w 12192001"/>
              <a:gd name="connsiteY3" fmla="*/ 984148 h 6858003"/>
              <a:gd name="connsiteX4" fmla="*/ 123993 w 12192001"/>
              <a:gd name="connsiteY4" fmla="*/ 123993 h 6858003"/>
              <a:gd name="connsiteX5" fmla="*/ 12068007 w 12192001"/>
              <a:gd name="connsiteY5" fmla="*/ 123993 h 6858003"/>
              <a:gd name="connsiteX6" fmla="*/ 12068007 w 12192001"/>
              <a:gd name="connsiteY6" fmla="*/ 1962695 h 6858003"/>
              <a:gd name="connsiteX7" fmla="*/ 11543532 w 12192001"/>
              <a:gd name="connsiteY7" fmla="*/ 2051091 h 6858003"/>
              <a:gd name="connsiteX8" fmla="*/ 9171734 w 12192001"/>
              <a:gd name="connsiteY8" fmla="*/ 2269381 h 6858003"/>
              <a:gd name="connsiteX9" fmla="*/ 1 w 12192001"/>
              <a:gd name="connsiteY9" fmla="*/ 6858003 h 6858003"/>
              <a:gd name="connsiteX10" fmla="*/ 12192001 w 12192001"/>
              <a:gd name="connsiteY10" fmla="*/ 6858003 h 6858003"/>
              <a:gd name="connsiteX11" fmla="*/ 12192001 w 12192001"/>
              <a:gd name="connsiteY11" fmla="*/ 2724879 h 6858003"/>
              <a:gd name="connsiteX12" fmla="*/ 12192001 w 12192001"/>
              <a:gd name="connsiteY12" fmla="*/ 2477360 h 6858003"/>
              <a:gd name="connsiteX13" fmla="*/ 12192001 w 12192001"/>
              <a:gd name="connsiteY13" fmla="*/ 1941781 h 6858003"/>
              <a:gd name="connsiteX14" fmla="*/ 12192000 w 12192001"/>
              <a:gd name="connsiteY14" fmla="*/ 1941781 h 6858003"/>
              <a:gd name="connsiteX15" fmla="*/ 12192000 w 12192001"/>
              <a:gd name="connsiteY15" fmla="*/ 0 h 6858003"/>
              <a:gd name="connsiteX16" fmla="*/ 0 w 12192001"/>
              <a:gd name="connsiteY16" fmla="*/ 0 h 6858003"/>
              <a:gd name="connsiteX17" fmla="*/ 0 w 12192001"/>
              <a:gd name="connsiteY17" fmla="*/ 6858000 h 6858003"/>
              <a:gd name="connsiteX18" fmla="*/ 1 w 12192001"/>
              <a:gd name="connsiteY18" fmla="*/ 6858000 h 6858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192001" h="6858003">
                <a:moveTo>
                  <a:pt x="9171734" y="2269381"/>
                </a:moveTo>
                <a:cubicBezTo>
                  <a:pt x="8159059" y="2253684"/>
                  <a:pt x="6843276" y="2101858"/>
                  <a:pt x="4981292" y="1670903"/>
                </a:cubicBezTo>
                <a:cubicBezTo>
                  <a:pt x="3385010" y="1301444"/>
                  <a:pt x="2075869" y="1110459"/>
                  <a:pt x="634550" y="1013497"/>
                </a:cubicBezTo>
                <a:lnTo>
                  <a:pt x="123993" y="984148"/>
                </a:lnTo>
                <a:lnTo>
                  <a:pt x="123993" y="123993"/>
                </a:lnTo>
                <a:lnTo>
                  <a:pt x="12068007" y="123993"/>
                </a:lnTo>
                <a:lnTo>
                  <a:pt x="12068007" y="1962695"/>
                </a:lnTo>
                <a:lnTo>
                  <a:pt x="11543532" y="2051091"/>
                </a:lnTo>
                <a:cubicBezTo>
                  <a:pt x="10893978" y="2164649"/>
                  <a:pt x="10184410" y="2285079"/>
                  <a:pt x="9171734" y="2269381"/>
                </a:cubicBezTo>
                <a:close/>
                <a:moveTo>
                  <a:pt x="1" y="6858003"/>
                </a:moveTo>
                <a:lnTo>
                  <a:pt x="12192001" y="6858003"/>
                </a:lnTo>
                <a:lnTo>
                  <a:pt x="12192001" y="2724879"/>
                </a:lnTo>
                <a:lnTo>
                  <a:pt x="12192001" y="2477360"/>
                </a:lnTo>
                <a:lnTo>
                  <a:pt x="12192001" y="1941781"/>
                </a:lnTo>
                <a:lnTo>
                  <a:pt x="12192000" y="1941781"/>
                </a:lnTo>
                <a:lnTo>
                  <a:pt x="12192000" y="0"/>
                </a:lnTo>
                <a:lnTo>
                  <a:pt x="0" y="0"/>
                </a:lnTo>
                <a:lnTo>
                  <a:pt x="0" y="6858000"/>
                </a:lnTo>
                <a:lnTo>
                  <a:pt x="1"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noProof="0" dirty="0"/>
          </a:p>
        </p:txBody>
      </p:sp>
      <p:sp>
        <p:nvSpPr>
          <p:cNvPr id="11" name="Picture Placeholder 10">
            <a:extLst>
              <a:ext uri="{FF2B5EF4-FFF2-40B4-BE49-F238E27FC236}">
                <a16:creationId xmlns:a16="http://schemas.microsoft.com/office/drawing/2014/main" id="{9467520A-F508-4AA5-BBCF-30AE2B312E04}"/>
              </a:ext>
            </a:extLst>
          </p:cNvPr>
          <p:cNvSpPr>
            <a:spLocks noGrp="1"/>
          </p:cNvSpPr>
          <p:nvPr>
            <p:ph type="pic" sz="quarter" idx="13" hasCustomPrompt="1"/>
          </p:nvPr>
        </p:nvSpPr>
        <p:spPr>
          <a:xfrm>
            <a:off x="92994" y="3440908"/>
            <a:ext cx="8958011" cy="1610081"/>
          </a:xfrm>
          <a:custGeom>
            <a:avLst/>
            <a:gdLst>
              <a:gd name="connsiteX0" fmla="*/ 9047741 w 11944014"/>
              <a:gd name="connsiteY0" fmla="*/ 1387 h 2146775"/>
              <a:gd name="connsiteX1" fmla="*/ 11419539 w 11944014"/>
              <a:gd name="connsiteY1" fmla="*/ 219677 h 2146775"/>
              <a:gd name="connsiteX2" fmla="*/ 11944014 w 11944014"/>
              <a:gd name="connsiteY2" fmla="*/ 308073 h 2146775"/>
              <a:gd name="connsiteX3" fmla="*/ 11944014 w 11944014"/>
              <a:gd name="connsiteY3" fmla="*/ 2146775 h 2146775"/>
              <a:gd name="connsiteX4" fmla="*/ 0 w 11944014"/>
              <a:gd name="connsiteY4" fmla="*/ 2146775 h 2146775"/>
              <a:gd name="connsiteX5" fmla="*/ 0 w 11944014"/>
              <a:gd name="connsiteY5" fmla="*/ 1286620 h 2146775"/>
              <a:gd name="connsiteX6" fmla="*/ 510557 w 11944014"/>
              <a:gd name="connsiteY6" fmla="*/ 1257271 h 2146775"/>
              <a:gd name="connsiteX7" fmla="*/ 4857299 w 11944014"/>
              <a:gd name="connsiteY7" fmla="*/ 599865 h 2146775"/>
              <a:gd name="connsiteX8" fmla="*/ 9047741 w 11944014"/>
              <a:gd name="connsiteY8" fmla="*/ 1387 h 214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44014" h="2146775">
                <a:moveTo>
                  <a:pt x="9047741" y="1387"/>
                </a:moveTo>
                <a:cubicBezTo>
                  <a:pt x="10060417" y="-14311"/>
                  <a:pt x="10769985" y="106119"/>
                  <a:pt x="11419539" y="219677"/>
                </a:cubicBezTo>
                <a:lnTo>
                  <a:pt x="11944014" y="308073"/>
                </a:lnTo>
                <a:lnTo>
                  <a:pt x="11944014" y="2146775"/>
                </a:lnTo>
                <a:lnTo>
                  <a:pt x="0" y="2146775"/>
                </a:lnTo>
                <a:lnTo>
                  <a:pt x="0" y="1286620"/>
                </a:lnTo>
                <a:lnTo>
                  <a:pt x="510557" y="1257271"/>
                </a:lnTo>
                <a:cubicBezTo>
                  <a:pt x="1951876" y="1160309"/>
                  <a:pt x="3261017" y="969324"/>
                  <a:pt x="4857299" y="599865"/>
                </a:cubicBezTo>
                <a:cubicBezTo>
                  <a:pt x="6719283" y="168910"/>
                  <a:pt x="8035066" y="17084"/>
                  <a:pt x="9047741" y="1387"/>
                </a:cubicBezTo>
                <a:close/>
              </a:path>
            </a:pathLst>
          </a:custGeom>
          <a:solidFill>
            <a:schemeClr val="bg1">
              <a:lumMod val="95000"/>
            </a:schemeClr>
          </a:solidFill>
        </p:spPr>
        <p:txBody>
          <a:bodyPr vert="horz" wrap="square" lIns="91440" tIns="45720" rIns="91440" bIns="45720" rtlCol="0" anchor="ctr" anchorCtr="1">
            <a:noAutofit/>
          </a:bodyPr>
          <a:lstStyle>
            <a:lvl1pPr marL="0" indent="0">
              <a:buNone/>
              <a:defRPr lang="en-GB" sz="1350" dirty="0"/>
            </a:lvl1pPr>
          </a:lstStyle>
          <a:p>
            <a:pPr marL="171450" lvl="0" indent="-171450" algn="ctr"/>
            <a:r>
              <a:rPr lang="en-US" noProof="0" dirty="0"/>
              <a:t>Insert Image</a:t>
            </a:r>
          </a:p>
        </p:txBody>
      </p:sp>
      <p:sp>
        <p:nvSpPr>
          <p:cNvPr id="2" name="Title 1">
            <a:extLst>
              <a:ext uri="{FF2B5EF4-FFF2-40B4-BE49-F238E27FC236}">
                <a16:creationId xmlns:a16="http://schemas.microsoft.com/office/drawing/2014/main" id="{8C9A3716-1F35-4634-B53D-27722735B2D5}"/>
              </a:ext>
            </a:extLst>
          </p:cNvPr>
          <p:cNvSpPr>
            <a:spLocks noGrp="1"/>
          </p:cNvSpPr>
          <p:nvPr>
            <p:ph type="title" hasCustomPrompt="1"/>
          </p:nvPr>
        </p:nvSpPr>
        <p:spPr>
          <a:xfrm>
            <a:off x="522514" y="1208537"/>
            <a:ext cx="7249886" cy="560135"/>
          </a:xfrm>
        </p:spPr>
        <p:txBody>
          <a:bodyPr anchor="t">
            <a:noAutofit/>
          </a:bodyPr>
          <a:lstStyle>
            <a:lvl1pPr>
              <a:defRPr sz="3600" spc="-113">
                <a:solidFill>
                  <a:schemeClr val="tx1">
                    <a:lumMod val="75000"/>
                    <a:lumOff val="25000"/>
                  </a:schemeClr>
                </a:solidFill>
              </a:defRPr>
            </a:lvl1pPr>
          </a:lstStyle>
          <a:p>
            <a:r>
              <a:rPr lang="en-US" noProof="0"/>
              <a:t>Section Header 1</a:t>
            </a:r>
          </a:p>
        </p:txBody>
      </p:sp>
      <p:sp>
        <p:nvSpPr>
          <p:cNvPr id="3" name="Text Placeholder 2">
            <a:extLst>
              <a:ext uri="{FF2B5EF4-FFF2-40B4-BE49-F238E27FC236}">
                <a16:creationId xmlns:a16="http://schemas.microsoft.com/office/drawing/2014/main" id="{F96A4796-E4C0-42FE-9F82-5D46B8789E25}"/>
              </a:ext>
            </a:extLst>
          </p:cNvPr>
          <p:cNvSpPr>
            <a:spLocks noGrp="1"/>
          </p:cNvSpPr>
          <p:nvPr>
            <p:ph type="body" idx="1" hasCustomPrompt="1"/>
          </p:nvPr>
        </p:nvSpPr>
        <p:spPr>
          <a:xfrm>
            <a:off x="522514" y="1848319"/>
            <a:ext cx="7249886" cy="166199"/>
          </a:xfrm>
        </p:spPr>
        <p:txBody>
          <a:bodyPr tIns="0" bIns="0">
            <a:spAutoFit/>
          </a:bodyPr>
          <a:lstStyle>
            <a:lvl1pPr marL="0" indent="0">
              <a:buNone/>
              <a:defRPr sz="1200">
                <a:solidFill>
                  <a:schemeClr val="accent3"/>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noProof="0"/>
              <a:t>Subtitle</a:t>
            </a:r>
          </a:p>
        </p:txBody>
      </p:sp>
      <p:sp>
        <p:nvSpPr>
          <p:cNvPr id="13" name="Rectangle 12">
            <a:extLst>
              <a:ext uri="{FF2B5EF4-FFF2-40B4-BE49-F238E27FC236}">
                <a16:creationId xmlns:a16="http://schemas.microsoft.com/office/drawing/2014/main" id="{560C8850-C2CD-4E0B-AA6F-6B884EB94B4B}"/>
              </a:ext>
            </a:extLst>
          </p:cNvPr>
          <p:cNvSpPr/>
          <p:nvPr userDrawn="1"/>
        </p:nvSpPr>
        <p:spPr>
          <a:xfrm>
            <a:off x="326572" y="1149037"/>
            <a:ext cx="54428" cy="1028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noProof="0" dirty="0"/>
          </a:p>
        </p:txBody>
      </p:sp>
      <p:sp>
        <p:nvSpPr>
          <p:cNvPr id="8" name="Rectangle 7">
            <a:extLst>
              <a:ext uri="{FF2B5EF4-FFF2-40B4-BE49-F238E27FC236}">
                <a16:creationId xmlns:a16="http://schemas.microsoft.com/office/drawing/2014/main" id="{80D3D7B7-CDD7-4664-B2D8-6F60FEAEAC45}"/>
              </a:ext>
            </a:extLst>
          </p:cNvPr>
          <p:cNvSpPr/>
          <p:nvPr userDrawn="1"/>
        </p:nvSpPr>
        <p:spPr>
          <a:xfrm>
            <a:off x="8520012" y="4776787"/>
            <a:ext cx="251932" cy="366713"/>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9" name="Slide Number Placeholder 5">
            <a:extLst>
              <a:ext uri="{FF2B5EF4-FFF2-40B4-BE49-F238E27FC236}">
                <a16:creationId xmlns:a16="http://schemas.microsoft.com/office/drawing/2014/main" id="{9E81145E-5F17-4CB6-9E17-ECF3BB38DE75}"/>
              </a:ext>
            </a:extLst>
          </p:cNvPr>
          <p:cNvSpPr txBox="1">
            <a:spLocks/>
          </p:cNvSpPr>
          <p:nvPr userDrawn="1"/>
        </p:nvSpPr>
        <p:spPr>
          <a:xfrm>
            <a:off x="8520012" y="4776788"/>
            <a:ext cx="251932" cy="273844"/>
          </a:xfrm>
          <a:prstGeom prst="rect">
            <a:avLst/>
          </a:prstGeom>
          <a:solidFill>
            <a:schemeClr val="accent2"/>
          </a:solidFill>
        </p:spPr>
        <p:txBody>
          <a:bodyPr vert="horz" lIns="0" tIns="34290" rIns="0" bIns="3429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sz="1100" b="1" noProof="0" smtClean="0">
                <a:solidFill>
                  <a:schemeClr val="bg1"/>
                </a:solidFill>
              </a:rPr>
              <a:pPr/>
              <a:t>‹#›</a:t>
            </a:fld>
            <a:endParaRPr lang="en-US" sz="1100" b="1" noProof="0" dirty="0">
              <a:solidFill>
                <a:schemeClr val="bg1"/>
              </a:solidFill>
            </a:endParaRPr>
          </a:p>
        </p:txBody>
      </p:sp>
      <p:sp>
        <p:nvSpPr>
          <p:cNvPr id="10" name="Footer Placeholder 4">
            <a:extLst>
              <a:ext uri="{FF2B5EF4-FFF2-40B4-BE49-F238E27FC236}">
                <a16:creationId xmlns:a16="http://schemas.microsoft.com/office/drawing/2014/main" id="{27243770-AD4E-85EE-BC3D-C36A16FB754A}"/>
              </a:ext>
            </a:extLst>
          </p:cNvPr>
          <p:cNvSpPr>
            <a:spLocks noGrp="1"/>
          </p:cNvSpPr>
          <p:nvPr>
            <p:ph type="ftr" sz="quarter" idx="3"/>
          </p:nvPr>
        </p:nvSpPr>
        <p:spPr>
          <a:xfrm>
            <a:off x="92994" y="4772558"/>
            <a:ext cx="3086100" cy="273844"/>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endParaRPr lang="en-US" noProof="0" dirty="0"/>
          </a:p>
        </p:txBody>
      </p:sp>
    </p:spTree>
    <p:extLst>
      <p:ext uri="{BB962C8B-B14F-4D97-AF65-F5344CB8AC3E}">
        <p14:creationId xmlns:p14="http://schemas.microsoft.com/office/powerpoint/2010/main" val="3839139314"/>
      </p:ext>
    </p:extLst>
  </p:cSld>
  <p:clrMapOvr>
    <a:masterClrMapping/>
  </p:clrMapOvr>
  <p:transition advClick="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with Image 2">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A836EFBB-5449-47CB-96D6-CB08287F755D}"/>
              </a:ext>
            </a:extLst>
          </p:cNvPr>
          <p:cNvSpPr>
            <a:spLocks noGrp="1"/>
          </p:cNvSpPr>
          <p:nvPr>
            <p:ph type="pic" sz="quarter" idx="11" hasCustomPrompt="1"/>
          </p:nvPr>
        </p:nvSpPr>
        <p:spPr>
          <a:xfrm>
            <a:off x="1" y="0"/>
            <a:ext cx="9143999" cy="5143500"/>
          </a:xfrm>
          <a:solidFill>
            <a:schemeClr val="bg1">
              <a:lumMod val="95000"/>
            </a:schemeClr>
          </a:solidFill>
        </p:spPr>
        <p:txBody>
          <a:bodyPr vert="horz" wrap="square" lIns="91440" tIns="45720" rIns="91440" bIns="45720" rtlCol="0" anchor="ctr" anchorCtr="1">
            <a:noAutofit/>
          </a:bodyPr>
          <a:lstStyle>
            <a:lvl1pPr marL="0" indent="0">
              <a:buNone/>
              <a:defRPr lang="en-GB" sz="1350" dirty="0">
                <a:solidFill>
                  <a:schemeClr val="tx1"/>
                </a:solidFill>
              </a:defRPr>
            </a:lvl1pPr>
          </a:lstStyle>
          <a:p>
            <a:pPr marL="171450" lvl="0" indent="-171450" algn="ctr"/>
            <a:r>
              <a:rPr lang="en-US" noProof="0" dirty="0"/>
              <a:t>Insert Image</a:t>
            </a:r>
          </a:p>
        </p:txBody>
      </p:sp>
      <p:sp>
        <p:nvSpPr>
          <p:cNvPr id="2" name="Title 1">
            <a:extLst>
              <a:ext uri="{FF2B5EF4-FFF2-40B4-BE49-F238E27FC236}">
                <a16:creationId xmlns:a16="http://schemas.microsoft.com/office/drawing/2014/main" id="{8C9A3716-1F35-4634-B53D-27722735B2D5}"/>
              </a:ext>
            </a:extLst>
          </p:cNvPr>
          <p:cNvSpPr>
            <a:spLocks noGrp="1"/>
          </p:cNvSpPr>
          <p:nvPr>
            <p:ph type="title" hasCustomPrompt="1"/>
          </p:nvPr>
        </p:nvSpPr>
        <p:spPr>
          <a:xfrm>
            <a:off x="522514" y="2895600"/>
            <a:ext cx="7249886" cy="1265040"/>
          </a:xfrm>
        </p:spPr>
        <p:txBody>
          <a:bodyPr anchor="b">
            <a:noAutofit/>
          </a:bodyPr>
          <a:lstStyle>
            <a:lvl1pPr>
              <a:defRPr sz="3600" spc="-113">
                <a:solidFill>
                  <a:schemeClr val="bg1"/>
                </a:solidFill>
              </a:defRPr>
            </a:lvl1pPr>
          </a:lstStyle>
          <a:p>
            <a:r>
              <a:rPr lang="en-US" noProof="0"/>
              <a:t>Section Header 2</a:t>
            </a:r>
          </a:p>
        </p:txBody>
      </p:sp>
      <p:sp>
        <p:nvSpPr>
          <p:cNvPr id="3" name="Text Placeholder 2">
            <a:extLst>
              <a:ext uri="{FF2B5EF4-FFF2-40B4-BE49-F238E27FC236}">
                <a16:creationId xmlns:a16="http://schemas.microsoft.com/office/drawing/2014/main" id="{F96A4796-E4C0-42FE-9F82-5D46B8789E25}"/>
              </a:ext>
            </a:extLst>
          </p:cNvPr>
          <p:cNvSpPr>
            <a:spLocks noGrp="1"/>
          </p:cNvSpPr>
          <p:nvPr>
            <p:ph type="body" idx="1" hasCustomPrompt="1"/>
          </p:nvPr>
        </p:nvSpPr>
        <p:spPr>
          <a:xfrm>
            <a:off x="522514" y="4207628"/>
            <a:ext cx="7249886" cy="166199"/>
          </a:xfrm>
        </p:spPr>
        <p:txBody>
          <a:bodyPr tIns="0" bIns="0">
            <a:spAutoFit/>
          </a:bodyPr>
          <a:lstStyle>
            <a:lvl1pPr marL="0" indent="0">
              <a:buNone/>
              <a:defRPr sz="12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noProof="0"/>
              <a:t>Subtitle</a:t>
            </a:r>
          </a:p>
        </p:txBody>
      </p:sp>
      <p:sp>
        <p:nvSpPr>
          <p:cNvPr id="8" name="Rectangle 7">
            <a:extLst>
              <a:ext uri="{FF2B5EF4-FFF2-40B4-BE49-F238E27FC236}">
                <a16:creationId xmlns:a16="http://schemas.microsoft.com/office/drawing/2014/main" id="{5B68A07C-35C9-40A7-8487-9EAD314C595A}"/>
              </a:ext>
            </a:extLst>
          </p:cNvPr>
          <p:cNvSpPr/>
          <p:nvPr userDrawn="1"/>
        </p:nvSpPr>
        <p:spPr>
          <a:xfrm>
            <a:off x="8520012" y="4776787"/>
            <a:ext cx="251932" cy="366713"/>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9" name="Slide Number Placeholder 5">
            <a:extLst>
              <a:ext uri="{FF2B5EF4-FFF2-40B4-BE49-F238E27FC236}">
                <a16:creationId xmlns:a16="http://schemas.microsoft.com/office/drawing/2014/main" id="{CE9143E8-1B27-4F08-9F20-BE30B14AC24E}"/>
              </a:ext>
            </a:extLst>
          </p:cNvPr>
          <p:cNvSpPr txBox="1">
            <a:spLocks/>
          </p:cNvSpPr>
          <p:nvPr userDrawn="1"/>
        </p:nvSpPr>
        <p:spPr>
          <a:xfrm>
            <a:off x="8520012" y="4776788"/>
            <a:ext cx="251932" cy="273844"/>
          </a:xfrm>
          <a:prstGeom prst="rect">
            <a:avLst/>
          </a:prstGeom>
          <a:solidFill>
            <a:schemeClr val="accent2"/>
          </a:solidFill>
        </p:spPr>
        <p:txBody>
          <a:bodyPr vert="horz" lIns="0" tIns="34290" rIns="0" bIns="3429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sz="1100" b="1" noProof="0" smtClean="0">
                <a:solidFill>
                  <a:schemeClr val="bg1"/>
                </a:solidFill>
              </a:rPr>
              <a:pPr/>
              <a:t>‹#›</a:t>
            </a:fld>
            <a:endParaRPr lang="en-US" sz="1100" b="1" noProof="0" dirty="0">
              <a:solidFill>
                <a:schemeClr val="bg1"/>
              </a:solidFill>
            </a:endParaRPr>
          </a:p>
        </p:txBody>
      </p:sp>
    </p:spTree>
    <p:extLst>
      <p:ext uri="{BB962C8B-B14F-4D97-AF65-F5344CB8AC3E}">
        <p14:creationId xmlns:p14="http://schemas.microsoft.com/office/powerpoint/2010/main" val="1547055850"/>
      </p:ext>
    </p:extLst>
  </p:cSld>
  <p:clrMapOvr>
    <a:masterClrMapping/>
  </p:clrMapOvr>
  <p:transition advClick="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1" y="0"/>
            <a:ext cx="9144001" cy="51435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7" name="Rectangle 6">
            <a:extLst>
              <a:ext uri="{FF2B5EF4-FFF2-40B4-BE49-F238E27FC236}">
                <a16:creationId xmlns:a16="http://schemas.microsoft.com/office/drawing/2014/main" id="{0FA6C5C5-5069-4AE6-8A3D-3F2C6B9506E4}"/>
              </a:ext>
            </a:extLst>
          </p:cNvPr>
          <p:cNvSpPr/>
          <p:nvPr userDrawn="1"/>
        </p:nvSpPr>
        <p:spPr>
          <a:xfrm>
            <a:off x="334736" y="-1"/>
            <a:ext cx="891540" cy="96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8520012" y="4776787"/>
            <a:ext cx="251932" cy="366713"/>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8520012" y="4776788"/>
            <a:ext cx="251932" cy="273844"/>
          </a:xfrm>
          <a:prstGeom prst="rect">
            <a:avLst/>
          </a:prstGeom>
          <a:solidFill>
            <a:schemeClr val="accent2"/>
          </a:solidFill>
        </p:spPr>
        <p:txBody>
          <a:bodyPr vert="horz" lIns="0" tIns="34290" rIns="0" bIns="3429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sz="1100" b="1" noProof="0" smtClean="0">
                <a:solidFill>
                  <a:schemeClr val="bg1"/>
                </a:solidFill>
              </a:rPr>
              <a:pPr/>
              <a:t>‹#›</a:t>
            </a:fld>
            <a:endParaRPr lang="en-US" sz="1100" b="1" noProof="0" dirty="0">
              <a:solidFill>
                <a:schemeClr val="bg1"/>
              </a:solidFill>
            </a:endParaRPr>
          </a:p>
        </p:txBody>
      </p:sp>
      <p:sp>
        <p:nvSpPr>
          <p:cNvPr id="11" name="Title Placeholder 1">
            <a:extLst>
              <a:ext uri="{FF2B5EF4-FFF2-40B4-BE49-F238E27FC236}">
                <a16:creationId xmlns:a16="http://schemas.microsoft.com/office/drawing/2014/main" id="{02CDAB51-F0CD-6302-3461-F6440B5AFE71}"/>
              </a:ext>
            </a:extLst>
          </p:cNvPr>
          <p:cNvSpPr>
            <a:spLocks noGrp="1"/>
          </p:cNvSpPr>
          <p:nvPr>
            <p:ph type="title"/>
          </p:nvPr>
        </p:nvSpPr>
        <p:spPr>
          <a:xfrm>
            <a:off x="334735" y="301296"/>
            <a:ext cx="8380640" cy="590931"/>
          </a:xfrm>
          <a:prstGeom prst="rect">
            <a:avLst/>
          </a:prstGeom>
        </p:spPr>
        <p:txBody>
          <a:bodyPr vert="horz" wrap="square" lIns="91440" tIns="45720" rIns="91440" bIns="45720" rtlCol="0" anchor="ctr">
            <a:spAutoFit/>
          </a:bodyPr>
          <a:lstStyle/>
          <a:p>
            <a:pPr lvl="0"/>
            <a:r>
              <a:rPr lang="en-US" noProof="0" dirty="0"/>
              <a:t>Click to edit Master title style</a:t>
            </a:r>
          </a:p>
        </p:txBody>
      </p:sp>
      <p:sp>
        <p:nvSpPr>
          <p:cNvPr id="13" name="Text Placeholder 2">
            <a:extLst>
              <a:ext uri="{FF2B5EF4-FFF2-40B4-BE49-F238E27FC236}">
                <a16:creationId xmlns:a16="http://schemas.microsoft.com/office/drawing/2014/main" id="{FAED75B1-514E-BEEF-5205-6852CE15A745}"/>
              </a:ext>
            </a:extLst>
          </p:cNvPr>
          <p:cNvSpPr>
            <a:spLocks noGrp="1"/>
          </p:cNvSpPr>
          <p:nvPr>
            <p:ph idx="1"/>
          </p:nvPr>
        </p:nvSpPr>
        <p:spPr>
          <a:xfrm>
            <a:off x="334735" y="939998"/>
            <a:ext cx="8380640" cy="3577574"/>
          </a:xfrm>
          <a:prstGeom prst="rect">
            <a:avLst/>
          </a:prstGeom>
        </p:spPr>
        <p:txBody>
          <a:bodyPr vert="horz" lIns="91440" tIns="45720" rIns="91440" bIns="4572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4" name="Footer Placeholder 4">
            <a:extLst>
              <a:ext uri="{FF2B5EF4-FFF2-40B4-BE49-F238E27FC236}">
                <a16:creationId xmlns:a16="http://schemas.microsoft.com/office/drawing/2014/main" id="{8C9CCD88-5730-0B2E-7E45-B6B20CA4553D}"/>
              </a:ext>
            </a:extLst>
          </p:cNvPr>
          <p:cNvSpPr>
            <a:spLocks noGrp="1"/>
          </p:cNvSpPr>
          <p:nvPr>
            <p:ph type="ftr" sz="quarter" idx="3"/>
          </p:nvPr>
        </p:nvSpPr>
        <p:spPr>
          <a:xfrm>
            <a:off x="334736" y="4767263"/>
            <a:ext cx="3086100" cy="273844"/>
          </a:xfrm>
          <a:prstGeom prst="rect">
            <a:avLst/>
          </a:prstGeom>
        </p:spPr>
        <p:txBody>
          <a:bodyPr vert="horz" lIns="91440" tIns="45720" rIns="91440" bIns="45720" rtlCol="0" anchor="ctr"/>
          <a:lstStyle>
            <a:lvl1pPr algn="l">
              <a:defRPr sz="900">
                <a:solidFill>
                  <a:schemeClr val="tx1">
                    <a:tint val="75000"/>
                  </a:schemeClr>
                </a:solidFill>
                <a:latin typeface="+mj-lt"/>
              </a:defRPr>
            </a:lvl1pPr>
          </a:lstStyle>
          <a:p>
            <a:endParaRPr lang="en-US" noProof="0" dirty="0"/>
          </a:p>
        </p:txBody>
      </p:sp>
    </p:spTree>
    <p:extLst>
      <p:ext uri="{BB962C8B-B14F-4D97-AF65-F5344CB8AC3E}">
        <p14:creationId xmlns:p14="http://schemas.microsoft.com/office/powerpoint/2010/main" val="630125321"/>
      </p:ext>
    </p:extLst>
  </p:cSld>
  <p:clrMapOvr>
    <a:masterClrMapping/>
  </p:clrMapOvr>
  <p:transition advClick="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A6C5C5-5069-4AE6-8A3D-3F2C6B9506E4}"/>
              </a:ext>
            </a:extLst>
          </p:cNvPr>
          <p:cNvSpPr/>
          <p:nvPr userDrawn="1"/>
        </p:nvSpPr>
        <p:spPr>
          <a:xfrm>
            <a:off x="334736" y="-1"/>
            <a:ext cx="891540" cy="96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5" name="Title Placeholder 1">
            <a:extLst>
              <a:ext uri="{FF2B5EF4-FFF2-40B4-BE49-F238E27FC236}">
                <a16:creationId xmlns:a16="http://schemas.microsoft.com/office/drawing/2014/main" id="{293FF89C-4176-78BB-9746-30207EF6A49A}"/>
              </a:ext>
            </a:extLst>
          </p:cNvPr>
          <p:cNvSpPr>
            <a:spLocks noGrp="1"/>
          </p:cNvSpPr>
          <p:nvPr>
            <p:ph type="title"/>
          </p:nvPr>
        </p:nvSpPr>
        <p:spPr>
          <a:xfrm>
            <a:off x="334735" y="301296"/>
            <a:ext cx="8380640" cy="590931"/>
          </a:xfrm>
          <a:prstGeom prst="rect">
            <a:avLst/>
          </a:prstGeom>
        </p:spPr>
        <p:txBody>
          <a:bodyPr vert="horz" wrap="square" lIns="91440" tIns="45720" rIns="91440" bIns="45720" rtlCol="0" anchor="ctr">
            <a:spAutoFit/>
          </a:bodyPr>
          <a:lstStyle/>
          <a:p>
            <a:pPr lvl="0"/>
            <a:r>
              <a:rPr lang="en-US" noProof="0" dirty="0"/>
              <a:t>Click to edit Master title style</a:t>
            </a:r>
          </a:p>
        </p:txBody>
      </p:sp>
      <p:sp>
        <p:nvSpPr>
          <p:cNvPr id="6" name="Text Placeholder 2">
            <a:extLst>
              <a:ext uri="{FF2B5EF4-FFF2-40B4-BE49-F238E27FC236}">
                <a16:creationId xmlns:a16="http://schemas.microsoft.com/office/drawing/2014/main" id="{6499A01A-263C-7272-C59B-168912E6F249}"/>
              </a:ext>
            </a:extLst>
          </p:cNvPr>
          <p:cNvSpPr>
            <a:spLocks noGrp="1"/>
          </p:cNvSpPr>
          <p:nvPr>
            <p:ph idx="1"/>
          </p:nvPr>
        </p:nvSpPr>
        <p:spPr>
          <a:xfrm>
            <a:off x="334735" y="939998"/>
            <a:ext cx="8380640" cy="3577574"/>
          </a:xfrm>
          <a:prstGeom prst="rect">
            <a:avLst/>
          </a:prstGeom>
        </p:spPr>
        <p:txBody>
          <a:bodyPr vert="horz" lIns="91440" tIns="45720" rIns="91440" bIns="4572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Tree>
    <p:extLst>
      <p:ext uri="{BB962C8B-B14F-4D97-AF65-F5344CB8AC3E}">
        <p14:creationId xmlns:p14="http://schemas.microsoft.com/office/powerpoint/2010/main" val="1093201441"/>
      </p:ext>
    </p:extLst>
  </p:cSld>
  <p:clrMapOvr>
    <a:masterClrMapping/>
  </p:clrMapOvr>
  <p:transition advClick="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A6C5C5-5069-4AE6-8A3D-3F2C6B9506E4}"/>
              </a:ext>
            </a:extLst>
          </p:cNvPr>
          <p:cNvSpPr/>
          <p:nvPr userDrawn="1"/>
        </p:nvSpPr>
        <p:spPr>
          <a:xfrm>
            <a:off x="334736" y="-1"/>
            <a:ext cx="891540" cy="96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3" name="Title 2">
            <a:extLst>
              <a:ext uri="{FF2B5EF4-FFF2-40B4-BE49-F238E27FC236}">
                <a16:creationId xmlns:a16="http://schemas.microsoft.com/office/drawing/2014/main" id="{05328109-BF43-024A-B25B-C69E4098CFDA}"/>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214518404"/>
      </p:ext>
    </p:extLst>
  </p:cSld>
  <p:clrMapOvr>
    <a:masterClrMapping/>
  </p:clrMapOvr>
  <p:transition advClick="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1" y="0"/>
            <a:ext cx="9144001" cy="51435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7" name="Rectangle 6">
            <a:extLst>
              <a:ext uri="{FF2B5EF4-FFF2-40B4-BE49-F238E27FC236}">
                <a16:creationId xmlns:a16="http://schemas.microsoft.com/office/drawing/2014/main" id="{0FA6C5C5-5069-4AE6-8A3D-3F2C6B9506E4}"/>
              </a:ext>
            </a:extLst>
          </p:cNvPr>
          <p:cNvSpPr/>
          <p:nvPr userDrawn="1"/>
        </p:nvSpPr>
        <p:spPr>
          <a:xfrm>
            <a:off x="334736" y="-1"/>
            <a:ext cx="891540" cy="96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8520012" y="4776787"/>
            <a:ext cx="251932" cy="366713"/>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8520012" y="4776788"/>
            <a:ext cx="251932" cy="273844"/>
          </a:xfrm>
          <a:prstGeom prst="rect">
            <a:avLst/>
          </a:prstGeom>
          <a:solidFill>
            <a:schemeClr val="accent2"/>
          </a:solidFill>
        </p:spPr>
        <p:txBody>
          <a:bodyPr vert="horz" lIns="0" tIns="34290" rIns="0" bIns="3429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sz="1100" b="1" noProof="0" smtClean="0">
                <a:solidFill>
                  <a:schemeClr val="bg1"/>
                </a:solidFill>
              </a:rPr>
              <a:pPr/>
              <a:t>‹#›</a:t>
            </a:fld>
            <a:endParaRPr lang="en-US" sz="1100" b="1" noProof="0" dirty="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p:txBody>
          <a:bodyPr/>
          <a:lstStyle/>
          <a:p>
            <a:r>
              <a:rPr lang="en-US" noProof="0"/>
              <a:t>Click to edit Master title style</a:t>
            </a:r>
          </a:p>
        </p:txBody>
      </p:sp>
      <p:sp>
        <p:nvSpPr>
          <p:cNvPr id="16" name="Text Placeholder 4">
            <a:extLst>
              <a:ext uri="{FF2B5EF4-FFF2-40B4-BE49-F238E27FC236}">
                <a16:creationId xmlns:a16="http://schemas.microsoft.com/office/drawing/2014/main" id="{1F05F3BA-65F5-4621-807B-C8B857D01CA9}"/>
              </a:ext>
            </a:extLst>
          </p:cNvPr>
          <p:cNvSpPr>
            <a:spLocks noGrp="1"/>
          </p:cNvSpPr>
          <p:nvPr>
            <p:ph type="body" sz="quarter" idx="3" hasCustomPrompt="1"/>
          </p:nvPr>
        </p:nvSpPr>
        <p:spPr>
          <a:xfrm>
            <a:off x="4829175" y="1097510"/>
            <a:ext cx="3886200" cy="365252"/>
          </a:xfrm>
        </p:spPr>
        <p:txBody>
          <a:bodyPr anchor="b">
            <a:noAutofit/>
          </a:bodyPr>
          <a:lstStyle>
            <a:lvl1pPr marL="0" indent="0">
              <a:buNone/>
              <a:defRPr sz="2400" b="1">
                <a:solidFill>
                  <a:schemeClr val="accent6"/>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noProof="0"/>
              <a:t>Edit Master text styles</a:t>
            </a:r>
          </a:p>
        </p:txBody>
      </p:sp>
      <p:sp>
        <p:nvSpPr>
          <p:cNvPr id="18" name="Content Placeholder 5">
            <a:extLst>
              <a:ext uri="{FF2B5EF4-FFF2-40B4-BE49-F238E27FC236}">
                <a16:creationId xmlns:a16="http://schemas.microsoft.com/office/drawing/2014/main" id="{CDF89E18-CCB2-4D69-AB77-CAB656EC211C}"/>
              </a:ext>
            </a:extLst>
          </p:cNvPr>
          <p:cNvSpPr>
            <a:spLocks noGrp="1"/>
          </p:cNvSpPr>
          <p:nvPr>
            <p:ph sz="quarter" idx="4" hasCustomPrompt="1"/>
          </p:nvPr>
        </p:nvSpPr>
        <p:spPr>
          <a:xfrm>
            <a:off x="4829174" y="1611983"/>
            <a:ext cx="3886201" cy="3030264"/>
          </a:xfrm>
        </p:spPr>
        <p:txBody>
          <a:bodyPr>
            <a:normAutofit/>
          </a:bodyPr>
          <a:lstStyle>
            <a:lvl1pPr>
              <a:defRPr sz="1050"/>
            </a:lvl1pPr>
            <a:lvl2pPr>
              <a:defRPr sz="1050"/>
            </a:lvl2pPr>
            <a:lvl3pPr>
              <a:defRPr sz="1050"/>
            </a:lvl3pPr>
            <a:lvl4pPr>
              <a:defRPr sz="1050"/>
            </a:lvl4pPr>
            <a:lvl5pPr>
              <a:defRPr sz="105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2">
            <a:extLst>
              <a:ext uri="{FF2B5EF4-FFF2-40B4-BE49-F238E27FC236}">
                <a16:creationId xmlns:a16="http://schemas.microsoft.com/office/drawing/2014/main" id="{986F9159-693C-4325-939A-8C6869B22466}"/>
              </a:ext>
            </a:extLst>
          </p:cNvPr>
          <p:cNvSpPr>
            <a:spLocks noGrp="1"/>
          </p:cNvSpPr>
          <p:nvPr>
            <p:ph type="body" idx="1" hasCustomPrompt="1"/>
          </p:nvPr>
        </p:nvSpPr>
        <p:spPr>
          <a:xfrm>
            <a:off x="334736" y="1097510"/>
            <a:ext cx="3980090" cy="365252"/>
          </a:xfrm>
        </p:spPr>
        <p:txBody>
          <a:bodyPr anchor="b">
            <a:noAutofit/>
          </a:bodyPr>
          <a:lstStyle>
            <a:lvl1pPr marL="0" indent="0">
              <a:buNone/>
              <a:defRPr sz="2400" b="1">
                <a:solidFill>
                  <a:schemeClr val="accent3"/>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noProof="0" dirty="0"/>
              <a:t>Edit Master text styles</a:t>
            </a:r>
          </a:p>
        </p:txBody>
      </p:sp>
      <p:sp>
        <p:nvSpPr>
          <p:cNvPr id="20" name="Content Placeholder 3">
            <a:extLst>
              <a:ext uri="{FF2B5EF4-FFF2-40B4-BE49-F238E27FC236}">
                <a16:creationId xmlns:a16="http://schemas.microsoft.com/office/drawing/2014/main" id="{BEA361C8-0231-48E8-965E-6BB6D606C9FC}"/>
              </a:ext>
            </a:extLst>
          </p:cNvPr>
          <p:cNvSpPr>
            <a:spLocks noGrp="1"/>
          </p:cNvSpPr>
          <p:nvPr>
            <p:ph sz="half" idx="2" hasCustomPrompt="1"/>
          </p:nvPr>
        </p:nvSpPr>
        <p:spPr>
          <a:xfrm>
            <a:off x="334736" y="1611983"/>
            <a:ext cx="3980092" cy="3030264"/>
          </a:xfrm>
        </p:spPr>
        <p:txBody>
          <a:bodyPr>
            <a:normAutofit/>
          </a:bodyPr>
          <a:lstStyle>
            <a:lvl1pPr>
              <a:defRPr sz="1050"/>
            </a:lvl1pPr>
            <a:lvl2pPr>
              <a:defRPr sz="1050"/>
            </a:lvl2pPr>
            <a:lvl3pPr>
              <a:defRPr sz="1050"/>
            </a:lvl3pPr>
            <a:lvl4pPr>
              <a:defRPr sz="1050"/>
            </a:lvl4pPr>
            <a:lvl5pPr>
              <a:defRPr sz="105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5963309"/>
      </p:ext>
    </p:extLst>
  </p:cSld>
  <p:clrMapOvr>
    <a:masterClrMapping/>
  </p:clrMapOvr>
  <p:transition advClick="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white backgroun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A6C5C5-5069-4AE6-8A3D-3F2C6B9506E4}"/>
              </a:ext>
            </a:extLst>
          </p:cNvPr>
          <p:cNvSpPr/>
          <p:nvPr userDrawn="1"/>
        </p:nvSpPr>
        <p:spPr>
          <a:xfrm>
            <a:off x="334736" y="-1"/>
            <a:ext cx="891540" cy="96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hasCustomPrompt="1"/>
          </p:nvPr>
        </p:nvSpPr>
        <p:spPr>
          <a:xfrm>
            <a:off x="428625" y="1132220"/>
            <a:ext cx="3675290" cy="250881"/>
          </a:xfrm>
        </p:spPr>
        <p:txBody>
          <a:bodyPr>
            <a:noAutofit/>
          </a:bodyPr>
          <a:lstStyle>
            <a:lvl1pPr marL="0" indent="0" algn="l">
              <a:buNone/>
              <a:defRPr sz="2400" b="1">
                <a:solidFill>
                  <a:schemeClr val="accent3"/>
                </a:solidFill>
                <a:latin typeface="+mn-lt"/>
              </a:defRPr>
            </a:lvl1pPr>
          </a:lstStyle>
          <a:p>
            <a:pPr lvl="0"/>
            <a:r>
              <a:rPr lang="en-US" noProof="0"/>
              <a:t>Edit Master text styles</a:t>
            </a:r>
          </a:p>
        </p:txBody>
      </p:sp>
      <p:sp>
        <p:nvSpPr>
          <p:cNvPr id="10" name="Text Placeholder 8">
            <a:extLst>
              <a:ext uri="{FF2B5EF4-FFF2-40B4-BE49-F238E27FC236}">
                <a16:creationId xmlns:a16="http://schemas.microsoft.com/office/drawing/2014/main" id="{3F93C618-7612-42AB-B890-45E85BD492F4}"/>
              </a:ext>
            </a:extLst>
          </p:cNvPr>
          <p:cNvSpPr>
            <a:spLocks noGrp="1"/>
          </p:cNvSpPr>
          <p:nvPr>
            <p:ph type="body" sz="quarter" idx="15" hasCustomPrompt="1"/>
          </p:nvPr>
        </p:nvSpPr>
        <p:spPr>
          <a:xfrm>
            <a:off x="5040085" y="1132220"/>
            <a:ext cx="3675290" cy="250881"/>
          </a:xfrm>
        </p:spPr>
        <p:txBody>
          <a:bodyPr>
            <a:noAutofit/>
          </a:bodyPr>
          <a:lstStyle>
            <a:lvl1pPr marL="0" indent="0" algn="l">
              <a:buNone/>
              <a:defRPr sz="2400" b="1">
                <a:solidFill>
                  <a:schemeClr val="accent6"/>
                </a:solidFill>
                <a:latin typeface="+mn-lt"/>
              </a:defRPr>
            </a:lvl1pPr>
          </a:lstStyle>
          <a:p>
            <a:pPr lvl="0"/>
            <a:r>
              <a:rPr lang="en-US" noProof="0"/>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hasCustomPrompt="1"/>
          </p:nvPr>
        </p:nvSpPr>
        <p:spPr>
          <a:xfrm>
            <a:off x="428625" y="1617517"/>
            <a:ext cx="3675290" cy="2671457"/>
          </a:xfrm>
        </p:spPr>
        <p:txBody>
          <a:bodyPr>
            <a:noAutofit/>
          </a:bodyPr>
          <a:lstStyle>
            <a:lvl1pPr marL="0" indent="0" algn="l">
              <a:buNone/>
              <a:defRPr sz="1800" b="0">
                <a:solidFill>
                  <a:schemeClr val="tx1">
                    <a:lumMod val="75000"/>
                    <a:lumOff val="25000"/>
                  </a:schemeClr>
                </a:solidFill>
                <a:latin typeface="+mn-lt"/>
              </a:defRPr>
            </a:lvl1pPr>
          </a:lstStyle>
          <a:p>
            <a:pPr lvl="0"/>
            <a:r>
              <a:rPr lang="en-US" noProof="0"/>
              <a:t>Edit Master text styles</a:t>
            </a:r>
          </a:p>
        </p:txBody>
      </p:sp>
      <p:sp>
        <p:nvSpPr>
          <p:cNvPr id="13" name="Text Placeholder 8">
            <a:extLst>
              <a:ext uri="{FF2B5EF4-FFF2-40B4-BE49-F238E27FC236}">
                <a16:creationId xmlns:a16="http://schemas.microsoft.com/office/drawing/2014/main" id="{464BC696-49A6-4328-BB42-5566BAC00F80}"/>
              </a:ext>
            </a:extLst>
          </p:cNvPr>
          <p:cNvSpPr>
            <a:spLocks noGrp="1"/>
          </p:cNvSpPr>
          <p:nvPr>
            <p:ph type="body" sz="quarter" idx="18" hasCustomPrompt="1"/>
          </p:nvPr>
        </p:nvSpPr>
        <p:spPr>
          <a:xfrm>
            <a:off x="5040085" y="1617517"/>
            <a:ext cx="3675290" cy="2671457"/>
          </a:xfrm>
        </p:spPr>
        <p:txBody>
          <a:bodyPr>
            <a:noAutofit/>
          </a:bodyPr>
          <a:lstStyle>
            <a:lvl1pPr marL="0" indent="0" algn="l">
              <a:buNone/>
              <a:defRPr sz="1800" b="0">
                <a:solidFill>
                  <a:schemeClr val="tx1">
                    <a:lumMod val="75000"/>
                    <a:lumOff val="25000"/>
                  </a:schemeClr>
                </a:solidFill>
                <a:latin typeface="+mn-lt"/>
              </a:defRPr>
            </a:lvl1pPr>
          </a:lstStyle>
          <a:p>
            <a:pPr lvl="0"/>
            <a:r>
              <a:rPr lang="en-US" noProof="0"/>
              <a:t>Edit Master text styles</a:t>
            </a:r>
          </a:p>
        </p:txBody>
      </p:sp>
      <p:sp>
        <p:nvSpPr>
          <p:cNvPr id="3" name="Title 2">
            <a:extLst>
              <a:ext uri="{FF2B5EF4-FFF2-40B4-BE49-F238E27FC236}">
                <a16:creationId xmlns:a16="http://schemas.microsoft.com/office/drawing/2014/main" id="{E0FB9F81-CC7F-5244-95A6-279BE4B51AB1}"/>
              </a:ext>
            </a:extLst>
          </p:cNvPr>
          <p:cNvSpPr>
            <a:spLocks noGrp="1"/>
          </p:cNvSpPr>
          <p:nvPr>
            <p:ph type="title"/>
          </p:nvPr>
        </p:nvSpPr>
        <p:spPr>
          <a:xfrm>
            <a:off x="334735" y="363621"/>
            <a:ext cx="8380640" cy="466281"/>
          </a:xfrm>
        </p:spPr>
        <p:txBody>
          <a:bodyPr/>
          <a:lstStyle/>
          <a:p>
            <a:r>
              <a:rPr lang="en-US" noProof="0"/>
              <a:t>Click to edit Master title style</a:t>
            </a:r>
          </a:p>
        </p:txBody>
      </p:sp>
    </p:spTree>
    <p:extLst>
      <p:ext uri="{BB962C8B-B14F-4D97-AF65-F5344CB8AC3E}">
        <p14:creationId xmlns:p14="http://schemas.microsoft.com/office/powerpoint/2010/main" val="1440253338"/>
      </p:ext>
    </p:extLst>
  </p:cSld>
  <p:clrMapOvr>
    <a:masterClrMapping/>
  </p:clrMapOvr>
  <p:transition advClick="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hoto +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EB162-E699-464C-B2EE-136D517A9B8B}"/>
              </a:ext>
            </a:extLst>
          </p:cNvPr>
          <p:cNvSpPr>
            <a:spLocks noGrp="1"/>
          </p:cNvSpPr>
          <p:nvPr>
            <p:ph type="title"/>
          </p:nvPr>
        </p:nvSpPr>
        <p:spPr>
          <a:xfrm>
            <a:off x="334735" y="363621"/>
            <a:ext cx="8380640" cy="466281"/>
          </a:xfrm>
        </p:spPr>
        <p:txBody>
          <a:bodyPr vert="horz" wrap="square" lIns="91440" tIns="45720" rIns="91440" bIns="45720" rtlCol="0" anchor="ctr">
            <a:spAutoFit/>
          </a:bodyPr>
          <a:lstStyle>
            <a:lvl1pPr>
              <a:defRPr lang="en-GB" sz="2700" spc="-45" dirty="0"/>
            </a:lvl1pPr>
          </a:lstStyle>
          <a:p>
            <a:pPr lvl="0"/>
            <a:r>
              <a:rPr lang="en-US" noProof="0"/>
              <a:t>Click to edit Master title style</a:t>
            </a:r>
          </a:p>
        </p:txBody>
      </p:sp>
      <p:sp>
        <p:nvSpPr>
          <p:cNvPr id="5" name="Picture Placeholder 4">
            <a:extLst>
              <a:ext uri="{FF2B5EF4-FFF2-40B4-BE49-F238E27FC236}">
                <a16:creationId xmlns:a16="http://schemas.microsoft.com/office/drawing/2014/main" id="{92C6531E-FB8E-4000-B873-B745C681E2F5}"/>
              </a:ext>
            </a:extLst>
          </p:cNvPr>
          <p:cNvSpPr>
            <a:spLocks noGrp="1"/>
          </p:cNvSpPr>
          <p:nvPr>
            <p:ph type="pic" sz="quarter" idx="13" hasCustomPrompt="1"/>
          </p:nvPr>
        </p:nvSpPr>
        <p:spPr>
          <a:xfrm>
            <a:off x="0" y="936657"/>
            <a:ext cx="9144000" cy="1589485"/>
          </a:xfrm>
          <a:solidFill>
            <a:schemeClr val="bg1">
              <a:lumMod val="95000"/>
            </a:schemeClr>
          </a:solidFill>
        </p:spPr>
        <p:txBody>
          <a:bodyPr vert="horz" wrap="square" lIns="91440" tIns="45720" rIns="91440" bIns="45720" rtlCol="0" anchor="ctr" anchorCtr="1">
            <a:noAutofit/>
          </a:bodyPr>
          <a:lstStyle>
            <a:lvl1pPr marL="0" indent="0">
              <a:buNone/>
              <a:defRPr lang="en-GB" sz="1350"/>
            </a:lvl1pPr>
          </a:lstStyle>
          <a:p>
            <a:pPr marL="171450" lvl="0" indent="-171450" algn="ctr"/>
            <a:r>
              <a:rPr lang="en-US" noProof="0" dirty="0"/>
              <a:t>Insert Image</a:t>
            </a:r>
          </a:p>
        </p:txBody>
      </p:sp>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hasCustomPrompt="1"/>
          </p:nvPr>
        </p:nvSpPr>
        <p:spPr>
          <a:xfrm>
            <a:off x="551430" y="2851549"/>
            <a:ext cx="7338060" cy="250881"/>
          </a:xfrm>
        </p:spPr>
        <p:txBody>
          <a:bodyPr>
            <a:noAutofit/>
          </a:bodyPr>
          <a:lstStyle>
            <a:lvl1pPr marL="0" indent="0" algn="l">
              <a:buNone/>
              <a:defRPr sz="1200" b="1">
                <a:solidFill>
                  <a:schemeClr val="accent3"/>
                </a:solidFill>
                <a:latin typeface="+mn-lt"/>
              </a:defRPr>
            </a:lvl1pPr>
          </a:lstStyle>
          <a:p>
            <a:pPr lvl="0"/>
            <a:r>
              <a:rPr lang="en-US" noProof="0"/>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hasCustomPrompt="1"/>
          </p:nvPr>
        </p:nvSpPr>
        <p:spPr>
          <a:xfrm>
            <a:off x="551430" y="3220727"/>
            <a:ext cx="7338060" cy="1303020"/>
          </a:xfrm>
        </p:spPr>
        <p:txBody>
          <a:bodyPr>
            <a:noAutofit/>
          </a:bodyPr>
          <a:lstStyle>
            <a:lvl1pPr marL="0" indent="0" algn="l">
              <a:buNone/>
              <a:defRPr sz="1050" b="0">
                <a:solidFill>
                  <a:schemeClr val="tx1">
                    <a:lumMod val="75000"/>
                    <a:lumOff val="25000"/>
                  </a:schemeClr>
                </a:solidFill>
                <a:latin typeface="+mn-lt"/>
              </a:defRPr>
            </a:lvl1pPr>
          </a:lstStyle>
          <a:p>
            <a:pPr lvl="0"/>
            <a:r>
              <a:rPr lang="en-US" noProof="0"/>
              <a:t>Edit Master text styles</a:t>
            </a:r>
          </a:p>
        </p:txBody>
      </p:sp>
      <p:sp>
        <p:nvSpPr>
          <p:cNvPr id="15" name="Rectangle 14">
            <a:extLst>
              <a:ext uri="{FF2B5EF4-FFF2-40B4-BE49-F238E27FC236}">
                <a16:creationId xmlns:a16="http://schemas.microsoft.com/office/drawing/2014/main" id="{05951AB2-D568-4A7E-9408-FADC8BED4119}"/>
              </a:ext>
            </a:extLst>
          </p:cNvPr>
          <p:cNvSpPr/>
          <p:nvPr userDrawn="1"/>
        </p:nvSpPr>
        <p:spPr>
          <a:xfrm>
            <a:off x="334736" y="-1"/>
            <a:ext cx="891540" cy="96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Tree>
    <p:extLst>
      <p:ext uri="{BB962C8B-B14F-4D97-AF65-F5344CB8AC3E}">
        <p14:creationId xmlns:p14="http://schemas.microsoft.com/office/powerpoint/2010/main" val="1424147931"/>
      </p:ext>
    </p:extLst>
  </p:cSld>
  <p:clrMapOvr>
    <a:masterClrMapping/>
  </p:clrMapOvr>
  <p:transition advClick="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hoto + Three Section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A6C5C5-5069-4AE6-8A3D-3F2C6B9506E4}"/>
              </a:ext>
            </a:extLst>
          </p:cNvPr>
          <p:cNvSpPr/>
          <p:nvPr userDrawn="1"/>
        </p:nvSpPr>
        <p:spPr>
          <a:xfrm>
            <a:off x="334736" y="-1"/>
            <a:ext cx="891540" cy="96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5" name="Picture Placeholder 4">
            <a:extLst>
              <a:ext uri="{FF2B5EF4-FFF2-40B4-BE49-F238E27FC236}">
                <a16:creationId xmlns:a16="http://schemas.microsoft.com/office/drawing/2014/main" id="{92C6531E-FB8E-4000-B873-B745C681E2F5}"/>
              </a:ext>
            </a:extLst>
          </p:cNvPr>
          <p:cNvSpPr>
            <a:spLocks noGrp="1"/>
          </p:cNvSpPr>
          <p:nvPr>
            <p:ph type="pic" sz="quarter" idx="13" hasCustomPrompt="1"/>
          </p:nvPr>
        </p:nvSpPr>
        <p:spPr>
          <a:xfrm>
            <a:off x="0" y="936657"/>
            <a:ext cx="9144000" cy="1589485"/>
          </a:xfrm>
          <a:solidFill>
            <a:schemeClr val="bg1">
              <a:lumMod val="95000"/>
            </a:schemeClr>
          </a:solidFill>
        </p:spPr>
        <p:txBody>
          <a:bodyPr vert="horz" wrap="square" lIns="91440" tIns="45720" rIns="91440" bIns="45720" rtlCol="0" anchor="ctr" anchorCtr="1">
            <a:noAutofit/>
          </a:bodyPr>
          <a:lstStyle>
            <a:lvl1pPr marL="0" indent="0">
              <a:buNone/>
              <a:defRPr lang="en-GB" sz="1350"/>
            </a:lvl1pPr>
          </a:lstStyle>
          <a:p>
            <a:pPr marL="171450" lvl="0" indent="-171450" algn="ctr"/>
            <a:r>
              <a:rPr lang="en-US" noProof="0" dirty="0"/>
              <a:t>Insert Image</a:t>
            </a:r>
          </a:p>
        </p:txBody>
      </p:sp>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hasCustomPrompt="1"/>
          </p:nvPr>
        </p:nvSpPr>
        <p:spPr>
          <a:xfrm>
            <a:off x="551430" y="2851549"/>
            <a:ext cx="2115571" cy="250881"/>
          </a:xfrm>
        </p:spPr>
        <p:txBody>
          <a:bodyPr>
            <a:noAutofit/>
          </a:bodyPr>
          <a:lstStyle>
            <a:lvl1pPr marL="0" indent="0" algn="ctr">
              <a:buNone/>
              <a:defRPr sz="1200" b="1">
                <a:solidFill>
                  <a:schemeClr val="accent6"/>
                </a:solidFill>
                <a:latin typeface="+mn-lt"/>
              </a:defRPr>
            </a:lvl1pPr>
          </a:lstStyle>
          <a:p>
            <a:pPr lvl="0"/>
            <a:r>
              <a:rPr lang="en-US" noProof="0"/>
              <a:t>Edit Master text styles</a:t>
            </a:r>
          </a:p>
        </p:txBody>
      </p:sp>
      <p:sp>
        <p:nvSpPr>
          <p:cNvPr id="10" name="Text Placeholder 8">
            <a:extLst>
              <a:ext uri="{FF2B5EF4-FFF2-40B4-BE49-F238E27FC236}">
                <a16:creationId xmlns:a16="http://schemas.microsoft.com/office/drawing/2014/main" id="{3F93C618-7612-42AB-B890-45E85BD492F4}"/>
              </a:ext>
            </a:extLst>
          </p:cNvPr>
          <p:cNvSpPr>
            <a:spLocks noGrp="1"/>
          </p:cNvSpPr>
          <p:nvPr>
            <p:ph type="body" sz="quarter" idx="15" hasCustomPrompt="1"/>
          </p:nvPr>
        </p:nvSpPr>
        <p:spPr>
          <a:xfrm>
            <a:off x="3467270" y="2851549"/>
            <a:ext cx="2115571" cy="250881"/>
          </a:xfrm>
        </p:spPr>
        <p:txBody>
          <a:bodyPr>
            <a:noAutofit/>
          </a:bodyPr>
          <a:lstStyle>
            <a:lvl1pPr marL="0" indent="0" algn="ctr">
              <a:buNone/>
              <a:defRPr sz="1200" b="1">
                <a:solidFill>
                  <a:schemeClr val="accent3"/>
                </a:solidFill>
                <a:latin typeface="+mn-lt"/>
              </a:defRPr>
            </a:lvl1pPr>
          </a:lstStyle>
          <a:p>
            <a:pPr lvl="0"/>
            <a:r>
              <a:rPr lang="en-US" noProof="0"/>
              <a:t>Edit Master text styles</a:t>
            </a:r>
          </a:p>
        </p:txBody>
      </p:sp>
      <p:sp>
        <p:nvSpPr>
          <p:cNvPr id="11" name="Text Placeholder 8">
            <a:extLst>
              <a:ext uri="{FF2B5EF4-FFF2-40B4-BE49-F238E27FC236}">
                <a16:creationId xmlns:a16="http://schemas.microsoft.com/office/drawing/2014/main" id="{08664829-F6FB-4E31-BF5C-C895ADF2BA7F}"/>
              </a:ext>
            </a:extLst>
          </p:cNvPr>
          <p:cNvSpPr>
            <a:spLocks noGrp="1"/>
          </p:cNvSpPr>
          <p:nvPr>
            <p:ph type="body" sz="quarter" idx="16" hasCustomPrompt="1"/>
          </p:nvPr>
        </p:nvSpPr>
        <p:spPr>
          <a:xfrm>
            <a:off x="6477000" y="2851549"/>
            <a:ext cx="2115571" cy="250881"/>
          </a:xfrm>
        </p:spPr>
        <p:txBody>
          <a:bodyPr>
            <a:noAutofit/>
          </a:bodyPr>
          <a:lstStyle>
            <a:lvl1pPr marL="0" indent="0" algn="ctr">
              <a:buNone/>
              <a:defRPr sz="1200" b="1">
                <a:solidFill>
                  <a:schemeClr val="accent5">
                    <a:lumMod val="75000"/>
                  </a:schemeClr>
                </a:solidFill>
                <a:latin typeface="+mn-lt"/>
              </a:defRPr>
            </a:lvl1pPr>
          </a:lstStyle>
          <a:p>
            <a:pPr lvl="0"/>
            <a:r>
              <a:rPr lang="en-US" noProof="0"/>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hasCustomPrompt="1"/>
          </p:nvPr>
        </p:nvSpPr>
        <p:spPr>
          <a:xfrm>
            <a:off x="551430" y="3220727"/>
            <a:ext cx="2115571" cy="1122674"/>
          </a:xfrm>
        </p:spPr>
        <p:txBody>
          <a:bodyPr>
            <a:noAutofit/>
          </a:bodyPr>
          <a:lstStyle>
            <a:lvl1pPr marL="0" indent="0" algn="l">
              <a:spcAft>
                <a:spcPts val="450"/>
              </a:spcAft>
              <a:buNone/>
              <a:defRPr sz="1050" b="0">
                <a:solidFill>
                  <a:schemeClr val="tx1">
                    <a:lumMod val="75000"/>
                    <a:lumOff val="25000"/>
                  </a:schemeClr>
                </a:solidFill>
                <a:latin typeface="+mn-lt"/>
              </a:defRPr>
            </a:lvl1pPr>
          </a:lstStyle>
          <a:p>
            <a:pPr lvl="0"/>
            <a:r>
              <a:rPr lang="en-US" noProof="0"/>
              <a:t>Edit Master text styles</a:t>
            </a:r>
          </a:p>
        </p:txBody>
      </p:sp>
      <p:sp>
        <p:nvSpPr>
          <p:cNvPr id="13" name="Text Placeholder 8">
            <a:extLst>
              <a:ext uri="{FF2B5EF4-FFF2-40B4-BE49-F238E27FC236}">
                <a16:creationId xmlns:a16="http://schemas.microsoft.com/office/drawing/2014/main" id="{464BC696-49A6-4328-BB42-5566BAC00F80}"/>
              </a:ext>
            </a:extLst>
          </p:cNvPr>
          <p:cNvSpPr>
            <a:spLocks noGrp="1"/>
          </p:cNvSpPr>
          <p:nvPr>
            <p:ph type="body" sz="quarter" idx="18" hasCustomPrompt="1"/>
          </p:nvPr>
        </p:nvSpPr>
        <p:spPr>
          <a:xfrm>
            <a:off x="3467270" y="3220727"/>
            <a:ext cx="2115571" cy="1122674"/>
          </a:xfrm>
        </p:spPr>
        <p:txBody>
          <a:bodyPr>
            <a:noAutofit/>
          </a:bodyPr>
          <a:lstStyle>
            <a:lvl1pPr marL="0" indent="0" algn="l">
              <a:spcAft>
                <a:spcPts val="450"/>
              </a:spcAft>
              <a:buNone/>
              <a:defRPr sz="1050" b="0">
                <a:solidFill>
                  <a:schemeClr val="tx1">
                    <a:lumMod val="75000"/>
                    <a:lumOff val="25000"/>
                  </a:schemeClr>
                </a:solidFill>
                <a:latin typeface="+mn-lt"/>
              </a:defRPr>
            </a:lvl1pPr>
          </a:lstStyle>
          <a:p>
            <a:pPr lvl="0"/>
            <a:r>
              <a:rPr lang="en-US" noProof="0"/>
              <a:t>Edit Master text styles</a:t>
            </a:r>
          </a:p>
        </p:txBody>
      </p:sp>
      <p:sp>
        <p:nvSpPr>
          <p:cNvPr id="14" name="Text Placeholder 8">
            <a:extLst>
              <a:ext uri="{FF2B5EF4-FFF2-40B4-BE49-F238E27FC236}">
                <a16:creationId xmlns:a16="http://schemas.microsoft.com/office/drawing/2014/main" id="{7E9E558E-F7EF-4347-AD3C-FDB2A9BCF618}"/>
              </a:ext>
            </a:extLst>
          </p:cNvPr>
          <p:cNvSpPr>
            <a:spLocks noGrp="1"/>
          </p:cNvSpPr>
          <p:nvPr>
            <p:ph type="body" sz="quarter" idx="19" hasCustomPrompt="1"/>
          </p:nvPr>
        </p:nvSpPr>
        <p:spPr>
          <a:xfrm>
            <a:off x="6477000" y="3220727"/>
            <a:ext cx="2115571" cy="1122674"/>
          </a:xfrm>
        </p:spPr>
        <p:txBody>
          <a:bodyPr>
            <a:noAutofit/>
          </a:bodyPr>
          <a:lstStyle>
            <a:lvl1pPr marL="0" indent="0" algn="l">
              <a:spcAft>
                <a:spcPts val="450"/>
              </a:spcAft>
              <a:buNone/>
              <a:defRPr sz="1050" b="0">
                <a:solidFill>
                  <a:schemeClr val="tx1">
                    <a:lumMod val="75000"/>
                    <a:lumOff val="25000"/>
                  </a:schemeClr>
                </a:solidFill>
                <a:latin typeface="+mn-lt"/>
              </a:defRPr>
            </a:lvl1pPr>
          </a:lstStyle>
          <a:p>
            <a:pPr lvl="0"/>
            <a:r>
              <a:rPr lang="en-US" noProof="0"/>
              <a:t>Edit Master text styles</a:t>
            </a:r>
          </a:p>
        </p:txBody>
      </p:sp>
      <p:sp>
        <p:nvSpPr>
          <p:cNvPr id="3" name="Title 2">
            <a:extLst>
              <a:ext uri="{FF2B5EF4-FFF2-40B4-BE49-F238E27FC236}">
                <a16:creationId xmlns:a16="http://schemas.microsoft.com/office/drawing/2014/main" id="{B9AD2AC4-32E8-BC46-848C-BEA37118CB63}"/>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2554481949"/>
      </p:ext>
    </p:extLst>
  </p:cSld>
  <p:clrMapOvr>
    <a:masterClrMapping/>
  </p:clrMapOvr>
  <p:transition advClick="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Half Page Photo + Text">
    <p:spTree>
      <p:nvGrpSpPr>
        <p:cNvPr id="1" name=""/>
        <p:cNvGrpSpPr/>
        <p:nvPr/>
      </p:nvGrpSpPr>
      <p:grpSpPr>
        <a:xfrm>
          <a:off x="0" y="0"/>
          <a:ext cx="0" cy="0"/>
          <a:chOff x="0" y="0"/>
          <a:chExt cx="0" cy="0"/>
        </a:xfrm>
      </p:grpSpPr>
      <p:sp>
        <p:nvSpPr>
          <p:cNvPr id="11" name="Picture Placeholder 4">
            <a:extLst>
              <a:ext uri="{FF2B5EF4-FFF2-40B4-BE49-F238E27FC236}">
                <a16:creationId xmlns:a16="http://schemas.microsoft.com/office/drawing/2014/main" id="{679784BB-7CDD-484B-8F47-9CF1D79993F5}"/>
              </a:ext>
            </a:extLst>
          </p:cNvPr>
          <p:cNvSpPr>
            <a:spLocks noGrp="1"/>
          </p:cNvSpPr>
          <p:nvPr>
            <p:ph type="pic" sz="quarter" idx="13" hasCustomPrompt="1"/>
          </p:nvPr>
        </p:nvSpPr>
        <p:spPr>
          <a:xfrm>
            <a:off x="4724400" y="0"/>
            <a:ext cx="4419600" cy="5143500"/>
          </a:xfrm>
          <a:solidFill>
            <a:schemeClr val="bg1">
              <a:lumMod val="95000"/>
            </a:schemeClr>
          </a:solidFill>
        </p:spPr>
        <p:txBody>
          <a:bodyPr vert="horz" wrap="square" lIns="91440" tIns="45720" rIns="91440" bIns="45720" rtlCol="0" anchor="ctr" anchorCtr="1">
            <a:noAutofit/>
          </a:bodyPr>
          <a:lstStyle>
            <a:lvl1pPr marL="0" indent="0">
              <a:buNone/>
              <a:defRPr lang="en-GB" sz="1350"/>
            </a:lvl1pPr>
          </a:lstStyle>
          <a:p>
            <a:pPr marL="171450" lvl="0" indent="-171450" algn="ctr"/>
            <a:r>
              <a:rPr lang="en-US" noProof="0" dirty="0"/>
              <a:t>Insert Image</a:t>
            </a:r>
          </a:p>
        </p:txBody>
      </p:sp>
      <p:sp>
        <p:nvSpPr>
          <p:cNvPr id="2" name="Title 1">
            <a:extLst>
              <a:ext uri="{FF2B5EF4-FFF2-40B4-BE49-F238E27FC236}">
                <a16:creationId xmlns:a16="http://schemas.microsoft.com/office/drawing/2014/main" id="{8EDEB162-E699-464C-B2EE-136D517A9B8B}"/>
              </a:ext>
            </a:extLst>
          </p:cNvPr>
          <p:cNvSpPr>
            <a:spLocks noGrp="1"/>
          </p:cNvSpPr>
          <p:nvPr>
            <p:ph type="title"/>
          </p:nvPr>
        </p:nvSpPr>
        <p:spPr>
          <a:xfrm>
            <a:off x="334736" y="358791"/>
            <a:ext cx="3878036" cy="840230"/>
          </a:xfrm>
        </p:spPr>
        <p:txBody>
          <a:bodyPr vert="horz" wrap="square" lIns="91440" tIns="45720" rIns="91440" bIns="45720" rtlCol="0" anchor="ctr">
            <a:spAutoFit/>
          </a:bodyPr>
          <a:lstStyle>
            <a:lvl1pPr>
              <a:defRPr lang="en-GB" sz="2700" spc="-45" dirty="0"/>
            </a:lvl1pPr>
          </a:lstStyle>
          <a:p>
            <a:pPr lvl="0"/>
            <a:r>
              <a:rPr lang="en-US" noProof="0"/>
              <a:t>Click to edit Master title style</a:t>
            </a:r>
          </a:p>
        </p:txBody>
      </p:sp>
      <p:sp>
        <p:nvSpPr>
          <p:cNvPr id="9" name="Text Placeholder 8">
            <a:extLst>
              <a:ext uri="{FF2B5EF4-FFF2-40B4-BE49-F238E27FC236}">
                <a16:creationId xmlns:a16="http://schemas.microsoft.com/office/drawing/2014/main" id="{FF7966C8-8738-4743-AE43-80F0C197B6C7}"/>
              </a:ext>
            </a:extLst>
          </p:cNvPr>
          <p:cNvSpPr>
            <a:spLocks noGrp="1"/>
          </p:cNvSpPr>
          <p:nvPr>
            <p:ph type="body" sz="quarter" idx="14" hasCustomPrompt="1"/>
          </p:nvPr>
        </p:nvSpPr>
        <p:spPr>
          <a:xfrm>
            <a:off x="428625" y="1545874"/>
            <a:ext cx="3784147" cy="250881"/>
          </a:xfrm>
        </p:spPr>
        <p:txBody>
          <a:bodyPr>
            <a:noAutofit/>
          </a:bodyPr>
          <a:lstStyle>
            <a:lvl1pPr marL="0" indent="0" algn="l">
              <a:buNone/>
              <a:defRPr sz="1200" b="1">
                <a:solidFill>
                  <a:schemeClr val="accent3"/>
                </a:solidFill>
                <a:latin typeface="+mn-lt"/>
              </a:defRPr>
            </a:lvl1pPr>
          </a:lstStyle>
          <a:p>
            <a:pPr lvl="0"/>
            <a:r>
              <a:rPr lang="en-US" noProof="0"/>
              <a:t>Edit Master text styles</a:t>
            </a:r>
          </a:p>
        </p:txBody>
      </p:sp>
      <p:sp>
        <p:nvSpPr>
          <p:cNvPr id="12" name="Text Placeholder 8">
            <a:extLst>
              <a:ext uri="{FF2B5EF4-FFF2-40B4-BE49-F238E27FC236}">
                <a16:creationId xmlns:a16="http://schemas.microsoft.com/office/drawing/2014/main" id="{B1885C44-356C-410C-B697-9BA0E2858222}"/>
              </a:ext>
            </a:extLst>
          </p:cNvPr>
          <p:cNvSpPr>
            <a:spLocks noGrp="1"/>
          </p:cNvSpPr>
          <p:nvPr>
            <p:ph type="body" sz="quarter" idx="17" hasCustomPrompt="1"/>
          </p:nvPr>
        </p:nvSpPr>
        <p:spPr>
          <a:xfrm>
            <a:off x="428625" y="2031171"/>
            <a:ext cx="3784147" cy="2671457"/>
          </a:xfrm>
        </p:spPr>
        <p:txBody>
          <a:bodyPr>
            <a:noAutofit/>
          </a:bodyPr>
          <a:lstStyle>
            <a:lvl1pPr marL="0" indent="0" algn="l">
              <a:buNone/>
              <a:defRPr sz="1050" b="0">
                <a:solidFill>
                  <a:schemeClr val="tx1">
                    <a:lumMod val="75000"/>
                    <a:lumOff val="25000"/>
                  </a:schemeClr>
                </a:solidFill>
                <a:latin typeface="+mn-lt"/>
              </a:defRPr>
            </a:lvl1pPr>
          </a:lstStyle>
          <a:p>
            <a:pPr lvl="0"/>
            <a:r>
              <a:rPr lang="en-US" noProof="0"/>
              <a:t>Edit Master text styles</a:t>
            </a:r>
          </a:p>
        </p:txBody>
      </p:sp>
      <p:sp>
        <p:nvSpPr>
          <p:cNvPr id="7" name="Rectangle 6">
            <a:extLst>
              <a:ext uri="{FF2B5EF4-FFF2-40B4-BE49-F238E27FC236}">
                <a16:creationId xmlns:a16="http://schemas.microsoft.com/office/drawing/2014/main" id="{0FA6C5C5-5069-4AE6-8A3D-3F2C6B9506E4}"/>
              </a:ext>
            </a:extLst>
          </p:cNvPr>
          <p:cNvSpPr/>
          <p:nvPr userDrawn="1"/>
        </p:nvSpPr>
        <p:spPr>
          <a:xfrm>
            <a:off x="334736" y="-1"/>
            <a:ext cx="891540" cy="96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8" name="Rectangle 7">
            <a:extLst>
              <a:ext uri="{FF2B5EF4-FFF2-40B4-BE49-F238E27FC236}">
                <a16:creationId xmlns:a16="http://schemas.microsoft.com/office/drawing/2014/main" id="{1E6A75B6-7B4E-496F-A846-0FFBB6E1D164}"/>
              </a:ext>
            </a:extLst>
          </p:cNvPr>
          <p:cNvSpPr/>
          <p:nvPr userDrawn="1"/>
        </p:nvSpPr>
        <p:spPr>
          <a:xfrm>
            <a:off x="8520012" y="4776787"/>
            <a:ext cx="251932" cy="366713"/>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10" name="Slide Number Placeholder 5">
            <a:extLst>
              <a:ext uri="{FF2B5EF4-FFF2-40B4-BE49-F238E27FC236}">
                <a16:creationId xmlns:a16="http://schemas.microsoft.com/office/drawing/2014/main" id="{7648ACB4-9C22-4636-800F-578055A5BC10}"/>
              </a:ext>
            </a:extLst>
          </p:cNvPr>
          <p:cNvSpPr txBox="1">
            <a:spLocks/>
          </p:cNvSpPr>
          <p:nvPr userDrawn="1"/>
        </p:nvSpPr>
        <p:spPr>
          <a:xfrm>
            <a:off x="8520012" y="4776788"/>
            <a:ext cx="251932" cy="273844"/>
          </a:xfrm>
          <a:prstGeom prst="rect">
            <a:avLst/>
          </a:prstGeom>
          <a:solidFill>
            <a:schemeClr val="accent2"/>
          </a:solidFill>
        </p:spPr>
        <p:txBody>
          <a:bodyPr vert="horz" lIns="0" tIns="34290" rIns="0" bIns="3429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sz="1100" b="1" noProof="0" smtClean="0">
                <a:solidFill>
                  <a:schemeClr val="bg1"/>
                </a:solidFill>
              </a:rPr>
              <a:pPr/>
              <a:t>‹#›</a:t>
            </a:fld>
            <a:endParaRPr lang="en-US" sz="1100" b="1" noProof="0" dirty="0">
              <a:solidFill>
                <a:schemeClr val="bg1"/>
              </a:solidFill>
            </a:endParaRPr>
          </a:p>
        </p:txBody>
      </p:sp>
    </p:spTree>
    <p:extLst>
      <p:ext uri="{BB962C8B-B14F-4D97-AF65-F5344CB8AC3E}">
        <p14:creationId xmlns:p14="http://schemas.microsoft.com/office/powerpoint/2010/main" val="2043872451"/>
      </p:ext>
    </p:extLst>
  </p:cSld>
  <p:clrMapOvr>
    <a:masterClrMapping/>
  </p:clrMapOvr>
  <p:transition advClick="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Flowchart: Document 3">
            <a:extLst>
              <a:ext uri="{FF2B5EF4-FFF2-40B4-BE49-F238E27FC236}">
                <a16:creationId xmlns:a16="http://schemas.microsoft.com/office/drawing/2014/main" id="{D5C833BC-89A8-4D28-9D63-F45F14D694BF}"/>
              </a:ext>
            </a:extLst>
          </p:cNvPr>
          <p:cNvSpPr/>
          <p:nvPr userDrawn="1"/>
        </p:nvSpPr>
        <p:spPr>
          <a:xfrm flipH="1">
            <a:off x="92991" y="93716"/>
            <a:ext cx="8965061" cy="3306002"/>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17 w 21617"/>
              <a:gd name="connsiteY0" fmla="*/ 0 h 23765"/>
              <a:gd name="connsiteX1" fmla="*/ 21617 w 21617"/>
              <a:gd name="connsiteY1" fmla="*/ 0 h 23765"/>
              <a:gd name="connsiteX2" fmla="*/ 21617 w 21617"/>
              <a:gd name="connsiteY2" fmla="*/ 17322 h 23765"/>
              <a:gd name="connsiteX3" fmla="*/ 0 w 21617"/>
              <a:gd name="connsiteY3" fmla="*/ 22875 h 23765"/>
              <a:gd name="connsiteX4" fmla="*/ 17 w 21617"/>
              <a:gd name="connsiteY4" fmla="*/ 0 h 23765"/>
              <a:gd name="connsiteX0" fmla="*/ 17 w 21617"/>
              <a:gd name="connsiteY0" fmla="*/ 0 h 24368"/>
              <a:gd name="connsiteX1" fmla="*/ 21617 w 21617"/>
              <a:gd name="connsiteY1" fmla="*/ 0 h 24368"/>
              <a:gd name="connsiteX2" fmla="*/ 21617 w 21617"/>
              <a:gd name="connsiteY2" fmla="*/ 17322 h 24368"/>
              <a:gd name="connsiteX3" fmla="*/ 0 w 21617"/>
              <a:gd name="connsiteY3" fmla="*/ 22875 h 24368"/>
              <a:gd name="connsiteX4" fmla="*/ 17 w 21617"/>
              <a:gd name="connsiteY4" fmla="*/ 0 h 24368"/>
              <a:gd name="connsiteX0" fmla="*/ 17 w 21617"/>
              <a:gd name="connsiteY0" fmla="*/ 0 h 24514"/>
              <a:gd name="connsiteX1" fmla="*/ 21617 w 21617"/>
              <a:gd name="connsiteY1" fmla="*/ 0 h 24514"/>
              <a:gd name="connsiteX2" fmla="*/ 21617 w 21617"/>
              <a:gd name="connsiteY2" fmla="*/ 17322 h 24514"/>
              <a:gd name="connsiteX3" fmla="*/ 0 w 21617"/>
              <a:gd name="connsiteY3" fmla="*/ 22875 h 24514"/>
              <a:gd name="connsiteX4" fmla="*/ 17 w 21617"/>
              <a:gd name="connsiteY4" fmla="*/ 0 h 24514"/>
              <a:gd name="connsiteX0" fmla="*/ 17 w 21617"/>
              <a:gd name="connsiteY0" fmla="*/ 0 h 24569"/>
              <a:gd name="connsiteX1" fmla="*/ 21617 w 21617"/>
              <a:gd name="connsiteY1" fmla="*/ 0 h 24569"/>
              <a:gd name="connsiteX2" fmla="*/ 21617 w 21617"/>
              <a:gd name="connsiteY2" fmla="*/ 17322 h 24569"/>
              <a:gd name="connsiteX3" fmla="*/ 0 w 21617"/>
              <a:gd name="connsiteY3" fmla="*/ 22875 h 24569"/>
              <a:gd name="connsiteX4" fmla="*/ 17 w 21617"/>
              <a:gd name="connsiteY4" fmla="*/ 0 h 24569"/>
              <a:gd name="connsiteX0" fmla="*/ 17 w 21617"/>
              <a:gd name="connsiteY0" fmla="*/ 0 h 24698"/>
              <a:gd name="connsiteX1" fmla="*/ 21617 w 21617"/>
              <a:gd name="connsiteY1" fmla="*/ 0 h 24698"/>
              <a:gd name="connsiteX2" fmla="*/ 21617 w 21617"/>
              <a:gd name="connsiteY2" fmla="*/ 17322 h 24698"/>
              <a:gd name="connsiteX3" fmla="*/ 0 w 21617"/>
              <a:gd name="connsiteY3" fmla="*/ 22875 h 24698"/>
              <a:gd name="connsiteX4" fmla="*/ 17 w 21617"/>
              <a:gd name="connsiteY4" fmla="*/ 0 h 24698"/>
              <a:gd name="connsiteX0" fmla="*/ 17 w 21617"/>
              <a:gd name="connsiteY0" fmla="*/ 0 h 24785"/>
              <a:gd name="connsiteX1" fmla="*/ 21617 w 21617"/>
              <a:gd name="connsiteY1" fmla="*/ 0 h 24785"/>
              <a:gd name="connsiteX2" fmla="*/ 21617 w 21617"/>
              <a:gd name="connsiteY2" fmla="*/ 17322 h 24785"/>
              <a:gd name="connsiteX3" fmla="*/ 0 w 21617"/>
              <a:gd name="connsiteY3" fmla="*/ 22875 h 24785"/>
              <a:gd name="connsiteX4" fmla="*/ 17 w 21617"/>
              <a:gd name="connsiteY4" fmla="*/ 0 h 24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7" h="24785">
                <a:moveTo>
                  <a:pt x="17" y="0"/>
                </a:moveTo>
                <a:lnTo>
                  <a:pt x="21617" y="0"/>
                </a:lnTo>
                <a:lnTo>
                  <a:pt x="21617" y="17322"/>
                </a:lnTo>
                <a:cubicBezTo>
                  <a:pt x="10919" y="19230"/>
                  <a:pt x="10221" y="28798"/>
                  <a:pt x="0" y="22875"/>
                </a:cubicBezTo>
                <a:cubicBezTo>
                  <a:pt x="6" y="15250"/>
                  <a:pt x="11" y="7625"/>
                  <a:pt x="1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noProof="0" dirty="0">
              <a:solidFill>
                <a:schemeClr val="tx1"/>
              </a:solidFill>
            </a:endParaRPr>
          </a:p>
        </p:txBody>
      </p:sp>
      <p:sp>
        <p:nvSpPr>
          <p:cNvPr id="3" name="Subtitle 2">
            <a:extLst>
              <a:ext uri="{FF2B5EF4-FFF2-40B4-BE49-F238E27FC236}">
                <a16:creationId xmlns:a16="http://schemas.microsoft.com/office/drawing/2014/main" id="{FA174F0C-3444-43F9-9DFF-354C44272A65}"/>
              </a:ext>
            </a:extLst>
          </p:cNvPr>
          <p:cNvSpPr>
            <a:spLocks noGrp="1"/>
          </p:cNvSpPr>
          <p:nvPr>
            <p:ph type="subTitle" idx="1" hasCustomPrompt="1"/>
          </p:nvPr>
        </p:nvSpPr>
        <p:spPr>
          <a:xfrm>
            <a:off x="521153" y="4202386"/>
            <a:ext cx="6858000" cy="279307"/>
          </a:xfrm>
        </p:spPr>
        <p:txBody>
          <a:bodyPr vert="horz" lIns="91440" tIns="45720" rIns="91440" bIns="45720" rtlCol="0">
            <a:spAutoFit/>
          </a:bodyPr>
          <a:lstStyle>
            <a:lvl1pPr marL="0" indent="0">
              <a:buNone/>
              <a:defRPr lang="en-GB" sz="1350" dirty="0">
                <a:solidFill>
                  <a:schemeClr val="accent2">
                    <a:lumMod val="50000"/>
                  </a:schemeClr>
                </a:solidFill>
                <a:latin typeface="+mn-lt"/>
              </a:defRPr>
            </a:lvl1pPr>
          </a:lstStyle>
          <a:p>
            <a:pPr marL="171450" lvl="0" indent="-171450"/>
            <a:r>
              <a:rPr lang="en-US" noProof="0"/>
              <a:t>Subtitle</a:t>
            </a:r>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521153" y="3653005"/>
            <a:ext cx="7955280" cy="549381"/>
          </a:xfrm>
        </p:spPr>
        <p:txBody>
          <a:bodyPr vert="horz" lIns="91440" tIns="45720" rIns="91440" bIns="45720" rtlCol="0" anchor="b">
            <a:spAutoFit/>
          </a:bodyPr>
          <a:lstStyle>
            <a:lvl1pPr>
              <a:defRPr lang="en-GB" sz="3300" b="1" dirty="0">
                <a:solidFill>
                  <a:schemeClr val="tx1">
                    <a:lumMod val="75000"/>
                    <a:lumOff val="25000"/>
                  </a:schemeClr>
                </a:solidFill>
                <a:latin typeface="+mj-lt"/>
              </a:defRPr>
            </a:lvl1pPr>
          </a:lstStyle>
          <a:p>
            <a:pPr marL="0" lvl="0"/>
            <a:r>
              <a:rPr lang="en-US" noProof="0"/>
              <a:t>Title</a:t>
            </a:r>
          </a:p>
        </p:txBody>
      </p:sp>
      <p:sp>
        <p:nvSpPr>
          <p:cNvPr id="11" name="Rectangle 10">
            <a:extLst>
              <a:ext uri="{FF2B5EF4-FFF2-40B4-BE49-F238E27FC236}">
                <a16:creationId xmlns:a16="http://schemas.microsoft.com/office/drawing/2014/main" id="{45C25376-E6F9-4E5A-A81D-E7FA342FB230}"/>
              </a:ext>
            </a:extLst>
          </p:cNvPr>
          <p:cNvSpPr/>
          <p:nvPr userDrawn="1"/>
        </p:nvSpPr>
        <p:spPr>
          <a:xfrm>
            <a:off x="326572" y="3544839"/>
            <a:ext cx="54428" cy="1028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noProof="0" dirty="0"/>
          </a:p>
        </p:txBody>
      </p:sp>
    </p:spTree>
    <p:extLst>
      <p:ext uri="{BB962C8B-B14F-4D97-AF65-F5344CB8AC3E}">
        <p14:creationId xmlns:p14="http://schemas.microsoft.com/office/powerpoint/2010/main" val="3582240429"/>
      </p:ext>
    </p:extLst>
  </p:cSld>
  <p:clrMapOvr>
    <a:masterClrMapping/>
  </p:clrMapOvr>
  <p:transition advClick="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4" name="Flowchart: Document 3">
            <a:extLst>
              <a:ext uri="{FF2B5EF4-FFF2-40B4-BE49-F238E27FC236}">
                <a16:creationId xmlns:a16="http://schemas.microsoft.com/office/drawing/2014/main" id="{7F75D8AF-79DE-4E2B-A15F-8EC66948BC31}"/>
              </a:ext>
            </a:extLst>
          </p:cNvPr>
          <p:cNvSpPr/>
          <p:nvPr userDrawn="1"/>
        </p:nvSpPr>
        <p:spPr>
          <a:xfrm flipH="1" flipV="1">
            <a:off x="85943" y="3436119"/>
            <a:ext cx="8972111" cy="1614511"/>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17 w 21617"/>
              <a:gd name="connsiteY0" fmla="*/ 0 h 23765"/>
              <a:gd name="connsiteX1" fmla="*/ 21617 w 21617"/>
              <a:gd name="connsiteY1" fmla="*/ 0 h 23765"/>
              <a:gd name="connsiteX2" fmla="*/ 21617 w 21617"/>
              <a:gd name="connsiteY2" fmla="*/ 17322 h 23765"/>
              <a:gd name="connsiteX3" fmla="*/ 0 w 21617"/>
              <a:gd name="connsiteY3" fmla="*/ 22875 h 23765"/>
              <a:gd name="connsiteX4" fmla="*/ 17 w 21617"/>
              <a:gd name="connsiteY4" fmla="*/ 0 h 23765"/>
              <a:gd name="connsiteX0" fmla="*/ 17 w 21617"/>
              <a:gd name="connsiteY0" fmla="*/ 0 h 24368"/>
              <a:gd name="connsiteX1" fmla="*/ 21617 w 21617"/>
              <a:gd name="connsiteY1" fmla="*/ 0 h 24368"/>
              <a:gd name="connsiteX2" fmla="*/ 21617 w 21617"/>
              <a:gd name="connsiteY2" fmla="*/ 17322 h 24368"/>
              <a:gd name="connsiteX3" fmla="*/ 0 w 21617"/>
              <a:gd name="connsiteY3" fmla="*/ 22875 h 24368"/>
              <a:gd name="connsiteX4" fmla="*/ 17 w 21617"/>
              <a:gd name="connsiteY4" fmla="*/ 0 h 24368"/>
              <a:gd name="connsiteX0" fmla="*/ 17 w 21617"/>
              <a:gd name="connsiteY0" fmla="*/ 0 h 24514"/>
              <a:gd name="connsiteX1" fmla="*/ 21617 w 21617"/>
              <a:gd name="connsiteY1" fmla="*/ 0 h 24514"/>
              <a:gd name="connsiteX2" fmla="*/ 21617 w 21617"/>
              <a:gd name="connsiteY2" fmla="*/ 17322 h 24514"/>
              <a:gd name="connsiteX3" fmla="*/ 0 w 21617"/>
              <a:gd name="connsiteY3" fmla="*/ 22875 h 24514"/>
              <a:gd name="connsiteX4" fmla="*/ 17 w 21617"/>
              <a:gd name="connsiteY4" fmla="*/ 0 h 24514"/>
              <a:gd name="connsiteX0" fmla="*/ 17 w 21617"/>
              <a:gd name="connsiteY0" fmla="*/ 0 h 24569"/>
              <a:gd name="connsiteX1" fmla="*/ 21617 w 21617"/>
              <a:gd name="connsiteY1" fmla="*/ 0 h 24569"/>
              <a:gd name="connsiteX2" fmla="*/ 21617 w 21617"/>
              <a:gd name="connsiteY2" fmla="*/ 17322 h 24569"/>
              <a:gd name="connsiteX3" fmla="*/ 0 w 21617"/>
              <a:gd name="connsiteY3" fmla="*/ 22875 h 24569"/>
              <a:gd name="connsiteX4" fmla="*/ 17 w 21617"/>
              <a:gd name="connsiteY4" fmla="*/ 0 h 24569"/>
              <a:gd name="connsiteX0" fmla="*/ 17 w 21617"/>
              <a:gd name="connsiteY0" fmla="*/ 0 h 24698"/>
              <a:gd name="connsiteX1" fmla="*/ 21617 w 21617"/>
              <a:gd name="connsiteY1" fmla="*/ 0 h 24698"/>
              <a:gd name="connsiteX2" fmla="*/ 21617 w 21617"/>
              <a:gd name="connsiteY2" fmla="*/ 17322 h 24698"/>
              <a:gd name="connsiteX3" fmla="*/ 0 w 21617"/>
              <a:gd name="connsiteY3" fmla="*/ 22875 h 24698"/>
              <a:gd name="connsiteX4" fmla="*/ 17 w 21617"/>
              <a:gd name="connsiteY4" fmla="*/ 0 h 24698"/>
              <a:gd name="connsiteX0" fmla="*/ 17 w 21617"/>
              <a:gd name="connsiteY0" fmla="*/ 0 h 24785"/>
              <a:gd name="connsiteX1" fmla="*/ 21617 w 21617"/>
              <a:gd name="connsiteY1" fmla="*/ 0 h 24785"/>
              <a:gd name="connsiteX2" fmla="*/ 21617 w 21617"/>
              <a:gd name="connsiteY2" fmla="*/ 17322 h 24785"/>
              <a:gd name="connsiteX3" fmla="*/ 0 w 21617"/>
              <a:gd name="connsiteY3" fmla="*/ 22875 h 24785"/>
              <a:gd name="connsiteX4" fmla="*/ 17 w 21617"/>
              <a:gd name="connsiteY4" fmla="*/ 0 h 24785"/>
              <a:gd name="connsiteX0" fmla="*/ 34 w 21634"/>
              <a:gd name="connsiteY0" fmla="*/ 0 h 36778"/>
              <a:gd name="connsiteX1" fmla="*/ 21634 w 21634"/>
              <a:gd name="connsiteY1" fmla="*/ 0 h 36778"/>
              <a:gd name="connsiteX2" fmla="*/ 21634 w 21634"/>
              <a:gd name="connsiteY2" fmla="*/ 17322 h 36778"/>
              <a:gd name="connsiteX3" fmla="*/ 0 w 21634"/>
              <a:gd name="connsiteY3" fmla="*/ 35787 h 36778"/>
              <a:gd name="connsiteX4" fmla="*/ 34 w 21634"/>
              <a:gd name="connsiteY4" fmla="*/ 0 h 36778"/>
              <a:gd name="connsiteX0" fmla="*/ 34 w 21634"/>
              <a:gd name="connsiteY0" fmla="*/ 0 h 41874"/>
              <a:gd name="connsiteX1" fmla="*/ 21634 w 21634"/>
              <a:gd name="connsiteY1" fmla="*/ 0 h 41874"/>
              <a:gd name="connsiteX2" fmla="*/ 21634 w 21634"/>
              <a:gd name="connsiteY2" fmla="*/ 17322 h 41874"/>
              <a:gd name="connsiteX3" fmla="*/ 0 w 21634"/>
              <a:gd name="connsiteY3" fmla="*/ 35787 h 41874"/>
              <a:gd name="connsiteX4" fmla="*/ 34 w 21634"/>
              <a:gd name="connsiteY4" fmla="*/ 0 h 41874"/>
              <a:gd name="connsiteX0" fmla="*/ 34 w 21634"/>
              <a:gd name="connsiteY0" fmla="*/ 0 h 42123"/>
              <a:gd name="connsiteX1" fmla="*/ 21634 w 21634"/>
              <a:gd name="connsiteY1" fmla="*/ 0 h 42123"/>
              <a:gd name="connsiteX2" fmla="*/ 21634 w 21634"/>
              <a:gd name="connsiteY2" fmla="*/ 17322 h 42123"/>
              <a:gd name="connsiteX3" fmla="*/ 0 w 21634"/>
              <a:gd name="connsiteY3" fmla="*/ 35787 h 42123"/>
              <a:gd name="connsiteX4" fmla="*/ 34 w 21634"/>
              <a:gd name="connsiteY4" fmla="*/ 0 h 42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34" h="42123">
                <a:moveTo>
                  <a:pt x="34" y="0"/>
                </a:moveTo>
                <a:lnTo>
                  <a:pt x="21634" y="0"/>
                </a:lnTo>
                <a:lnTo>
                  <a:pt x="21634" y="17322"/>
                </a:lnTo>
                <a:cubicBezTo>
                  <a:pt x="10970" y="21444"/>
                  <a:pt x="9198" y="56098"/>
                  <a:pt x="0" y="35787"/>
                </a:cubicBezTo>
                <a:cubicBezTo>
                  <a:pt x="6" y="28162"/>
                  <a:pt x="28" y="7625"/>
                  <a:pt x="3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noProof="0" dirty="0">
              <a:solidFill>
                <a:schemeClr val="tx1"/>
              </a:solidFill>
            </a:endParaRPr>
          </a:p>
        </p:txBody>
      </p:sp>
      <p:sp>
        <p:nvSpPr>
          <p:cNvPr id="2" name="Title 1">
            <a:extLst>
              <a:ext uri="{FF2B5EF4-FFF2-40B4-BE49-F238E27FC236}">
                <a16:creationId xmlns:a16="http://schemas.microsoft.com/office/drawing/2014/main" id="{8C9A3716-1F35-4634-B53D-27722735B2D5}"/>
              </a:ext>
            </a:extLst>
          </p:cNvPr>
          <p:cNvSpPr>
            <a:spLocks noGrp="1"/>
          </p:cNvSpPr>
          <p:nvPr>
            <p:ph type="title" hasCustomPrompt="1"/>
          </p:nvPr>
        </p:nvSpPr>
        <p:spPr>
          <a:xfrm>
            <a:off x="522514" y="1208537"/>
            <a:ext cx="7249886" cy="560135"/>
          </a:xfrm>
        </p:spPr>
        <p:txBody>
          <a:bodyPr anchor="t">
            <a:noAutofit/>
          </a:bodyPr>
          <a:lstStyle>
            <a:lvl1pPr>
              <a:defRPr sz="3600" spc="-113">
                <a:solidFill>
                  <a:schemeClr val="tx1">
                    <a:lumMod val="75000"/>
                    <a:lumOff val="25000"/>
                  </a:schemeClr>
                </a:solidFill>
              </a:defRPr>
            </a:lvl1pPr>
          </a:lstStyle>
          <a:p>
            <a:r>
              <a:rPr lang="en-US" noProof="0"/>
              <a:t>Section Header 1</a:t>
            </a:r>
          </a:p>
        </p:txBody>
      </p:sp>
      <p:sp>
        <p:nvSpPr>
          <p:cNvPr id="3" name="Text Placeholder 2">
            <a:extLst>
              <a:ext uri="{FF2B5EF4-FFF2-40B4-BE49-F238E27FC236}">
                <a16:creationId xmlns:a16="http://schemas.microsoft.com/office/drawing/2014/main" id="{F96A4796-E4C0-42FE-9F82-5D46B8789E25}"/>
              </a:ext>
            </a:extLst>
          </p:cNvPr>
          <p:cNvSpPr>
            <a:spLocks noGrp="1"/>
          </p:cNvSpPr>
          <p:nvPr>
            <p:ph type="body" idx="1" hasCustomPrompt="1"/>
          </p:nvPr>
        </p:nvSpPr>
        <p:spPr>
          <a:xfrm>
            <a:off x="522514" y="1848319"/>
            <a:ext cx="7249886" cy="166199"/>
          </a:xfrm>
        </p:spPr>
        <p:txBody>
          <a:bodyPr tIns="0" bIns="0">
            <a:spAutoFit/>
          </a:bodyPr>
          <a:lstStyle>
            <a:lvl1pPr marL="0" indent="0">
              <a:buNone/>
              <a:defRPr sz="1200">
                <a:solidFill>
                  <a:schemeClr val="accent3"/>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noProof="0"/>
              <a:t>Subtitle</a:t>
            </a:r>
          </a:p>
        </p:txBody>
      </p:sp>
      <p:sp>
        <p:nvSpPr>
          <p:cNvPr id="13" name="Rectangle 12">
            <a:extLst>
              <a:ext uri="{FF2B5EF4-FFF2-40B4-BE49-F238E27FC236}">
                <a16:creationId xmlns:a16="http://schemas.microsoft.com/office/drawing/2014/main" id="{560C8850-C2CD-4E0B-AA6F-6B884EB94B4B}"/>
              </a:ext>
            </a:extLst>
          </p:cNvPr>
          <p:cNvSpPr/>
          <p:nvPr userDrawn="1"/>
        </p:nvSpPr>
        <p:spPr>
          <a:xfrm>
            <a:off x="326572" y="1149037"/>
            <a:ext cx="54428" cy="1028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noProof="0" dirty="0"/>
          </a:p>
        </p:txBody>
      </p:sp>
      <p:sp>
        <p:nvSpPr>
          <p:cNvPr id="8" name="Rectangle 7">
            <a:extLst>
              <a:ext uri="{FF2B5EF4-FFF2-40B4-BE49-F238E27FC236}">
                <a16:creationId xmlns:a16="http://schemas.microsoft.com/office/drawing/2014/main" id="{80D3D7B7-CDD7-4664-B2D8-6F60FEAEAC45}"/>
              </a:ext>
            </a:extLst>
          </p:cNvPr>
          <p:cNvSpPr/>
          <p:nvPr userDrawn="1"/>
        </p:nvSpPr>
        <p:spPr>
          <a:xfrm>
            <a:off x="8520012" y="4776787"/>
            <a:ext cx="251932" cy="366713"/>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9" name="Slide Number Placeholder 5">
            <a:extLst>
              <a:ext uri="{FF2B5EF4-FFF2-40B4-BE49-F238E27FC236}">
                <a16:creationId xmlns:a16="http://schemas.microsoft.com/office/drawing/2014/main" id="{9E81145E-5F17-4CB6-9E17-ECF3BB38DE75}"/>
              </a:ext>
            </a:extLst>
          </p:cNvPr>
          <p:cNvSpPr txBox="1">
            <a:spLocks/>
          </p:cNvSpPr>
          <p:nvPr userDrawn="1"/>
        </p:nvSpPr>
        <p:spPr>
          <a:xfrm>
            <a:off x="8520012" y="4776788"/>
            <a:ext cx="251932" cy="273844"/>
          </a:xfrm>
          <a:prstGeom prst="rect">
            <a:avLst/>
          </a:prstGeom>
          <a:solidFill>
            <a:schemeClr val="bg1">
              <a:lumMod val="85000"/>
            </a:schemeClr>
          </a:solidFill>
        </p:spPr>
        <p:txBody>
          <a:bodyPr vert="horz" lIns="0" tIns="34290" rIns="0" bIns="3429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sz="750" b="1" noProof="0" smtClean="0">
                <a:solidFill>
                  <a:schemeClr val="tx1"/>
                </a:solidFill>
              </a:rPr>
              <a:pPr/>
              <a:t>‹#›</a:t>
            </a:fld>
            <a:endParaRPr lang="en-US" sz="750" b="1" noProof="0" dirty="0">
              <a:solidFill>
                <a:schemeClr val="tx1"/>
              </a:solidFill>
            </a:endParaRPr>
          </a:p>
        </p:txBody>
      </p:sp>
    </p:spTree>
    <p:extLst>
      <p:ext uri="{BB962C8B-B14F-4D97-AF65-F5344CB8AC3E}">
        <p14:creationId xmlns:p14="http://schemas.microsoft.com/office/powerpoint/2010/main" val="2367219326"/>
      </p:ext>
    </p:extLst>
  </p:cSld>
  <p:clrMapOvr>
    <a:masterClrMapping/>
  </p:clrMapOvr>
  <p:transition advClick="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1" y="0"/>
            <a:ext cx="9144001" cy="51435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7" name="Rectangle 6">
            <a:extLst>
              <a:ext uri="{FF2B5EF4-FFF2-40B4-BE49-F238E27FC236}">
                <a16:creationId xmlns:a16="http://schemas.microsoft.com/office/drawing/2014/main" id="{0FA6C5C5-5069-4AE6-8A3D-3F2C6B9506E4}"/>
              </a:ext>
            </a:extLst>
          </p:cNvPr>
          <p:cNvSpPr/>
          <p:nvPr userDrawn="1"/>
        </p:nvSpPr>
        <p:spPr>
          <a:xfrm>
            <a:off x="334736" y="-1"/>
            <a:ext cx="891540" cy="96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8520012" y="4776787"/>
            <a:ext cx="251932" cy="366713"/>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8520012" y="4776788"/>
            <a:ext cx="251932" cy="273844"/>
          </a:xfrm>
          <a:prstGeom prst="rect">
            <a:avLst/>
          </a:prstGeom>
          <a:solidFill>
            <a:schemeClr val="accent2"/>
          </a:solidFill>
        </p:spPr>
        <p:txBody>
          <a:bodyPr vert="horz" lIns="0" tIns="34290" rIns="0" bIns="3429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sz="750" b="1" noProof="0" smtClean="0">
                <a:solidFill>
                  <a:schemeClr val="bg1"/>
                </a:solidFill>
              </a:rPr>
              <a:pPr/>
              <a:t>‹#›</a:t>
            </a:fld>
            <a:endParaRPr lang="en-US" sz="750" b="1" noProof="0" dirty="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p:txBody>
          <a:bodyPr/>
          <a:lstStyle/>
          <a:p>
            <a:r>
              <a:rPr lang="en-US" noProof="0"/>
              <a:t>Click to edit Master title style</a:t>
            </a:r>
          </a:p>
        </p:txBody>
      </p:sp>
      <p:sp>
        <p:nvSpPr>
          <p:cNvPr id="11" name="Content Placeholder 2">
            <a:extLst>
              <a:ext uri="{FF2B5EF4-FFF2-40B4-BE49-F238E27FC236}">
                <a16:creationId xmlns:a16="http://schemas.microsoft.com/office/drawing/2014/main" id="{758E3AAF-44AA-41E0-AE18-8B461598AD07}"/>
              </a:ext>
            </a:extLst>
          </p:cNvPr>
          <p:cNvSpPr>
            <a:spLocks noGrp="1"/>
          </p:cNvSpPr>
          <p:nvPr>
            <p:ph sz="half" idx="1" hasCustomPrompt="1"/>
          </p:nvPr>
        </p:nvSpPr>
        <p:spPr>
          <a:xfrm>
            <a:off x="334736" y="1369219"/>
            <a:ext cx="3980090" cy="3263504"/>
          </a:xfrm>
        </p:spPr>
        <p:txBody>
          <a:bodyPr>
            <a:normAutofit/>
          </a:bodyPr>
          <a:lstStyle>
            <a:lvl1pPr>
              <a:defRPr sz="1500"/>
            </a:lvl1pPr>
            <a:lvl2pPr>
              <a:defRPr sz="1350"/>
            </a:lvl2pPr>
            <a:lvl3pPr>
              <a:defRPr sz="1200"/>
            </a:lvl3pPr>
            <a:lvl4pPr>
              <a:defRPr sz="1050"/>
            </a:lvl4pPr>
            <a:lvl5pPr>
              <a:defRPr sz="105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Content Placeholder 3">
            <a:extLst>
              <a:ext uri="{FF2B5EF4-FFF2-40B4-BE49-F238E27FC236}">
                <a16:creationId xmlns:a16="http://schemas.microsoft.com/office/drawing/2014/main" id="{FC1B8B60-5429-4EF9-93D0-2CCCF562B916}"/>
              </a:ext>
            </a:extLst>
          </p:cNvPr>
          <p:cNvSpPr>
            <a:spLocks noGrp="1"/>
          </p:cNvSpPr>
          <p:nvPr>
            <p:ph sz="half" idx="2" hasCustomPrompt="1"/>
          </p:nvPr>
        </p:nvSpPr>
        <p:spPr>
          <a:xfrm>
            <a:off x="4829175" y="1369219"/>
            <a:ext cx="3886200" cy="3263504"/>
          </a:xfrm>
        </p:spPr>
        <p:txBody>
          <a:bodyPr>
            <a:normAutofit/>
          </a:bodyPr>
          <a:lstStyle>
            <a:lvl1pPr>
              <a:defRPr sz="1500"/>
            </a:lvl1pPr>
            <a:lvl2pPr>
              <a:defRPr sz="1350"/>
            </a:lvl2pPr>
            <a:lvl3pPr>
              <a:defRPr sz="1200"/>
            </a:lvl3pPr>
            <a:lvl4pPr>
              <a:defRPr sz="1050"/>
            </a:lvl4pPr>
            <a:lvl5pPr>
              <a:defRPr sz="1050"/>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694700943"/>
      </p:ext>
    </p:extLst>
  </p:cSld>
  <p:clrMapOvr>
    <a:masterClrMapping/>
  </p:clrMapOvr>
  <p:transition advClick="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1" y="0"/>
            <a:ext cx="9144001" cy="51435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7" name="Rectangle 6">
            <a:extLst>
              <a:ext uri="{FF2B5EF4-FFF2-40B4-BE49-F238E27FC236}">
                <a16:creationId xmlns:a16="http://schemas.microsoft.com/office/drawing/2014/main" id="{0FA6C5C5-5069-4AE6-8A3D-3F2C6B9506E4}"/>
              </a:ext>
            </a:extLst>
          </p:cNvPr>
          <p:cNvSpPr/>
          <p:nvPr userDrawn="1"/>
        </p:nvSpPr>
        <p:spPr>
          <a:xfrm>
            <a:off x="334736" y="-1"/>
            <a:ext cx="891540" cy="96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8520012" y="4776787"/>
            <a:ext cx="251932" cy="366713"/>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8520012" y="4776788"/>
            <a:ext cx="251932" cy="273844"/>
          </a:xfrm>
          <a:prstGeom prst="rect">
            <a:avLst/>
          </a:prstGeom>
          <a:solidFill>
            <a:schemeClr val="accent2"/>
          </a:solidFill>
        </p:spPr>
        <p:txBody>
          <a:bodyPr vert="horz" lIns="0" tIns="34290" rIns="0" bIns="3429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sz="750" b="1" noProof="0" smtClean="0">
                <a:solidFill>
                  <a:schemeClr val="bg1"/>
                </a:solidFill>
              </a:rPr>
              <a:pPr/>
              <a:t>‹#›</a:t>
            </a:fld>
            <a:endParaRPr lang="en-US" sz="750" b="1" noProof="0" dirty="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a:xfrm>
            <a:off x="629841" y="538992"/>
            <a:ext cx="2949178" cy="840230"/>
          </a:xfrm>
        </p:spPr>
        <p:txBody>
          <a:bodyPr/>
          <a:lstStyle/>
          <a:p>
            <a:r>
              <a:rPr lang="en-US" noProof="0"/>
              <a:t>Click to edit Master title style</a:t>
            </a:r>
          </a:p>
        </p:txBody>
      </p:sp>
      <p:sp>
        <p:nvSpPr>
          <p:cNvPr id="15" name="Text Placeholder 3">
            <a:extLst>
              <a:ext uri="{FF2B5EF4-FFF2-40B4-BE49-F238E27FC236}">
                <a16:creationId xmlns:a16="http://schemas.microsoft.com/office/drawing/2014/main" id="{9B6692B7-0F8A-4381-96B4-5F358BFD1E90}"/>
              </a:ext>
            </a:extLst>
          </p:cNvPr>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
        <p:nvSpPr>
          <p:cNvPr id="16" name="Content Placeholder 2">
            <a:extLst>
              <a:ext uri="{FF2B5EF4-FFF2-40B4-BE49-F238E27FC236}">
                <a16:creationId xmlns:a16="http://schemas.microsoft.com/office/drawing/2014/main" id="{B43535EE-90E2-422C-B7AC-4D346E8D6E04}"/>
              </a:ext>
            </a:extLst>
          </p:cNvPr>
          <p:cNvSpPr>
            <a:spLocks noGrp="1"/>
          </p:cNvSpPr>
          <p:nvPr>
            <p:ph idx="1" hasCustomPrompt="1"/>
          </p:nvPr>
        </p:nvSpPr>
        <p:spPr>
          <a:xfrm>
            <a:off x="3887391" y="375162"/>
            <a:ext cx="4629150" cy="4026580"/>
          </a:xfrm>
        </p:spPr>
        <p:txBody>
          <a:bodyPr>
            <a:normAutofit/>
          </a:bodyPr>
          <a:lstStyle>
            <a:lvl1pPr>
              <a:defRPr sz="1800"/>
            </a:lvl1pPr>
            <a:lvl2pPr>
              <a:defRPr sz="1500"/>
            </a:lvl2pPr>
            <a:lvl3pPr>
              <a:defRPr sz="1350"/>
            </a:lvl3pPr>
            <a:lvl4pPr>
              <a:defRPr sz="1200"/>
            </a:lvl4pPr>
            <a:lvl5pPr>
              <a:defRPr sz="1200"/>
            </a:lvl5pPr>
            <a:lvl6pPr>
              <a:defRPr sz="1500"/>
            </a:lvl6pPr>
            <a:lvl7pPr>
              <a:defRPr sz="1500"/>
            </a:lvl7pPr>
            <a:lvl8pPr>
              <a:defRPr sz="1500"/>
            </a:lvl8pPr>
            <a:lvl9pPr>
              <a:defRPr sz="15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4176424180"/>
      </p:ext>
    </p:extLst>
  </p:cSld>
  <p:clrMapOvr>
    <a:masterClrMapping/>
  </p:clrMapOvr>
  <p:transition advClick="0">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53B0C39E-3796-4132-81FF-5A58EAF300A5}"/>
              </a:ext>
            </a:extLst>
          </p:cNvPr>
          <p:cNvSpPr/>
          <p:nvPr userDrawn="1"/>
        </p:nvSpPr>
        <p:spPr>
          <a:xfrm>
            <a:off x="-1" y="0"/>
            <a:ext cx="9144001" cy="51435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7" name="Rectangle 6">
            <a:extLst>
              <a:ext uri="{FF2B5EF4-FFF2-40B4-BE49-F238E27FC236}">
                <a16:creationId xmlns:a16="http://schemas.microsoft.com/office/drawing/2014/main" id="{0FA6C5C5-5069-4AE6-8A3D-3F2C6B9506E4}"/>
              </a:ext>
            </a:extLst>
          </p:cNvPr>
          <p:cNvSpPr/>
          <p:nvPr userDrawn="1"/>
        </p:nvSpPr>
        <p:spPr>
          <a:xfrm>
            <a:off x="334736" y="-1"/>
            <a:ext cx="891540" cy="960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9" name="Rectangle 8">
            <a:extLst>
              <a:ext uri="{FF2B5EF4-FFF2-40B4-BE49-F238E27FC236}">
                <a16:creationId xmlns:a16="http://schemas.microsoft.com/office/drawing/2014/main" id="{C8943364-C409-4EE8-8020-9809E6B2B1AA}"/>
              </a:ext>
            </a:extLst>
          </p:cNvPr>
          <p:cNvSpPr/>
          <p:nvPr userDrawn="1"/>
        </p:nvSpPr>
        <p:spPr>
          <a:xfrm>
            <a:off x="8520012" y="4776787"/>
            <a:ext cx="251932" cy="366713"/>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12" name="Slide Number Placeholder 5">
            <a:extLst>
              <a:ext uri="{FF2B5EF4-FFF2-40B4-BE49-F238E27FC236}">
                <a16:creationId xmlns:a16="http://schemas.microsoft.com/office/drawing/2014/main" id="{A67D090F-9522-445C-B984-52BE590455DC}"/>
              </a:ext>
            </a:extLst>
          </p:cNvPr>
          <p:cNvSpPr txBox="1">
            <a:spLocks/>
          </p:cNvSpPr>
          <p:nvPr userDrawn="1"/>
        </p:nvSpPr>
        <p:spPr>
          <a:xfrm>
            <a:off x="8520012" y="4776788"/>
            <a:ext cx="251932" cy="273844"/>
          </a:xfrm>
          <a:prstGeom prst="rect">
            <a:avLst/>
          </a:prstGeom>
          <a:solidFill>
            <a:schemeClr val="accent2"/>
          </a:solidFill>
        </p:spPr>
        <p:txBody>
          <a:bodyPr vert="horz" lIns="0" tIns="34290" rIns="0" bIns="3429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sz="750" b="1" noProof="0" smtClean="0">
                <a:solidFill>
                  <a:schemeClr val="bg1"/>
                </a:solidFill>
              </a:rPr>
              <a:pPr/>
              <a:t>‹#›</a:t>
            </a:fld>
            <a:endParaRPr lang="en-US" sz="750" b="1" noProof="0" dirty="0">
              <a:solidFill>
                <a:schemeClr val="bg1"/>
              </a:solidFill>
            </a:endParaRPr>
          </a:p>
        </p:txBody>
      </p:sp>
      <p:sp>
        <p:nvSpPr>
          <p:cNvPr id="4" name="Title 3">
            <a:extLst>
              <a:ext uri="{FF2B5EF4-FFF2-40B4-BE49-F238E27FC236}">
                <a16:creationId xmlns:a16="http://schemas.microsoft.com/office/drawing/2014/main" id="{00F7C607-177E-BC4B-9F1D-E0CD83EF0470}"/>
              </a:ext>
            </a:extLst>
          </p:cNvPr>
          <p:cNvSpPr>
            <a:spLocks noGrp="1"/>
          </p:cNvSpPr>
          <p:nvPr>
            <p:ph type="title"/>
          </p:nvPr>
        </p:nvSpPr>
        <p:spPr>
          <a:xfrm>
            <a:off x="629841" y="538992"/>
            <a:ext cx="2949178" cy="840230"/>
          </a:xfrm>
        </p:spPr>
        <p:txBody>
          <a:bodyPr/>
          <a:lstStyle/>
          <a:p>
            <a:r>
              <a:rPr lang="en-US" noProof="0"/>
              <a:t>Click to edit Master title style</a:t>
            </a:r>
          </a:p>
        </p:txBody>
      </p:sp>
      <p:sp>
        <p:nvSpPr>
          <p:cNvPr id="15" name="Text Placeholder 3">
            <a:extLst>
              <a:ext uri="{FF2B5EF4-FFF2-40B4-BE49-F238E27FC236}">
                <a16:creationId xmlns:a16="http://schemas.microsoft.com/office/drawing/2014/main" id="{9B6692B7-0F8A-4381-96B4-5F358BFD1E90}"/>
              </a:ext>
            </a:extLst>
          </p:cNvPr>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noProof="0"/>
              <a:t>Edit Master text styles</a:t>
            </a:r>
          </a:p>
        </p:txBody>
      </p:sp>
      <p:sp>
        <p:nvSpPr>
          <p:cNvPr id="11" name="Picture Placeholder 2">
            <a:extLst>
              <a:ext uri="{FF2B5EF4-FFF2-40B4-BE49-F238E27FC236}">
                <a16:creationId xmlns:a16="http://schemas.microsoft.com/office/drawing/2014/main" id="{131CB29F-0BE0-476F-B57A-7638E9BFAE76}"/>
              </a:ext>
            </a:extLst>
          </p:cNvPr>
          <p:cNvSpPr>
            <a:spLocks noGrp="1"/>
          </p:cNvSpPr>
          <p:nvPr>
            <p:ph type="pic" idx="1"/>
          </p:nvPr>
        </p:nvSpPr>
        <p:spPr>
          <a:xfrm>
            <a:off x="3887391" y="375162"/>
            <a:ext cx="4629150" cy="402658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noProof="0"/>
              <a:t>Click icon to add picture</a:t>
            </a:r>
            <a:endParaRPr lang="en-US" noProof="0" dirty="0"/>
          </a:p>
        </p:txBody>
      </p:sp>
    </p:spTree>
    <p:extLst>
      <p:ext uri="{BB962C8B-B14F-4D97-AF65-F5344CB8AC3E}">
        <p14:creationId xmlns:p14="http://schemas.microsoft.com/office/powerpoint/2010/main" val="1640996492"/>
      </p:ext>
    </p:extLst>
  </p:cSld>
  <p:clrMapOvr>
    <a:masterClrMapping/>
  </p:clrMapOvr>
  <p:transition advClick="0">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3432916"/>
      </p:ext>
    </p:extLst>
  </p:cSld>
  <p:clrMapOvr>
    <a:masterClrMapping/>
  </p:clrMapOvr>
  <p:transition advClick="0">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4E46C0F6-F728-4FF0-A7F3-F6AECCD35B33}"/>
              </a:ext>
            </a:extLst>
          </p:cNvPr>
          <p:cNvSpPr>
            <a:spLocks noGrp="1"/>
          </p:cNvSpPr>
          <p:nvPr>
            <p:ph type="pic" sz="quarter" idx="13" hasCustomPrompt="1"/>
          </p:nvPr>
        </p:nvSpPr>
        <p:spPr>
          <a:xfrm>
            <a:off x="90488" y="102394"/>
            <a:ext cx="8963025" cy="4938713"/>
          </a:xfrm>
          <a:solidFill>
            <a:schemeClr val="bg1">
              <a:lumMod val="95000"/>
            </a:schemeClr>
          </a:solidFill>
        </p:spPr>
        <p:txBody>
          <a:bodyPr vert="horz" wrap="square" lIns="91440" tIns="45720" rIns="91440" bIns="45720" rtlCol="0" anchor="ctr" anchorCtr="1">
            <a:noAutofit/>
          </a:bodyPr>
          <a:lstStyle>
            <a:lvl1pPr marL="0" indent="0">
              <a:buNone/>
              <a:defRPr lang="en-GB" sz="1350"/>
            </a:lvl1pPr>
          </a:lstStyle>
          <a:p>
            <a:pPr marL="171450" lvl="0" indent="-171450" algn="ctr"/>
            <a:r>
              <a:rPr lang="en-US" noProof="0" dirty="0"/>
              <a:t>Insert image</a:t>
            </a:r>
          </a:p>
        </p:txBody>
      </p:sp>
      <p:sp>
        <p:nvSpPr>
          <p:cNvPr id="7" name="Text Placeholder 6">
            <a:extLst>
              <a:ext uri="{FF2B5EF4-FFF2-40B4-BE49-F238E27FC236}">
                <a16:creationId xmlns:a16="http://schemas.microsoft.com/office/drawing/2014/main" id="{E4DAD220-8CE3-4FF4-957A-1E24442C6565}"/>
              </a:ext>
            </a:extLst>
          </p:cNvPr>
          <p:cNvSpPr>
            <a:spLocks noGrp="1"/>
          </p:cNvSpPr>
          <p:nvPr>
            <p:ph type="body" sz="quarter" idx="14" hasCustomPrompt="1"/>
          </p:nvPr>
        </p:nvSpPr>
        <p:spPr>
          <a:xfrm>
            <a:off x="1190625" y="2944589"/>
            <a:ext cx="7524750" cy="1072088"/>
          </a:xfrm>
          <a:solidFill>
            <a:schemeClr val="tx1">
              <a:alpha val="68000"/>
            </a:schemeClr>
          </a:solidFill>
        </p:spPr>
        <p:txBody>
          <a:bodyPr lIns="274320" tIns="274320" rIns="274320" bIns="274320" anchor="ctr">
            <a:spAutoFit/>
          </a:bodyPr>
          <a:lstStyle>
            <a:lvl1pPr marL="0" indent="0">
              <a:lnSpc>
                <a:spcPct val="100000"/>
              </a:lnSpc>
              <a:buNone/>
              <a:defRPr sz="1350" b="0">
                <a:solidFill>
                  <a:schemeClr val="bg1"/>
                </a:solidFill>
              </a:defRPr>
            </a:lvl1pPr>
          </a:lstStyle>
          <a:p>
            <a:pPr lvl="0"/>
            <a:r>
              <a:rPr lang="en-US" noProof="0"/>
              <a:t>Edit Master text styles</a:t>
            </a:r>
          </a:p>
          <a:p>
            <a:pPr lvl="0"/>
            <a:endParaRPr lang="en-US" noProof="0"/>
          </a:p>
        </p:txBody>
      </p:sp>
      <p:sp>
        <p:nvSpPr>
          <p:cNvPr id="8" name="Text Placeholder 6">
            <a:extLst>
              <a:ext uri="{FF2B5EF4-FFF2-40B4-BE49-F238E27FC236}">
                <a16:creationId xmlns:a16="http://schemas.microsoft.com/office/drawing/2014/main" id="{58FDDD78-44AA-4B92-90B8-DFC56D688C50}"/>
              </a:ext>
            </a:extLst>
          </p:cNvPr>
          <p:cNvSpPr>
            <a:spLocks noGrp="1"/>
          </p:cNvSpPr>
          <p:nvPr>
            <p:ph type="body" sz="quarter" idx="15" hasCustomPrompt="1"/>
          </p:nvPr>
        </p:nvSpPr>
        <p:spPr>
          <a:xfrm>
            <a:off x="252412" y="2452006"/>
            <a:ext cx="866525" cy="2001317"/>
          </a:xfrm>
          <a:noFill/>
        </p:spPr>
        <p:txBody>
          <a:bodyPr wrap="square" lIns="182880" tIns="182880" rIns="182880" bIns="91440">
            <a:spAutoFit/>
          </a:bodyPr>
          <a:lstStyle>
            <a:lvl1pPr marL="0" indent="0">
              <a:buNone/>
              <a:defRPr sz="12450" b="1">
                <a:solidFill>
                  <a:schemeClr val="bg1"/>
                </a:solidFill>
                <a:latin typeface="Arial" panose="020B0604020202020204" pitchFamily="34" charset="0"/>
                <a:cs typeface="Arial" panose="020B0604020202020204" pitchFamily="34" charset="0"/>
              </a:defRPr>
            </a:lvl1pPr>
          </a:lstStyle>
          <a:p>
            <a:pPr lvl="0"/>
            <a:r>
              <a:rPr lang="en-US" noProof="0"/>
              <a:t>“</a:t>
            </a:r>
          </a:p>
        </p:txBody>
      </p:sp>
      <p:sp>
        <p:nvSpPr>
          <p:cNvPr id="9" name="Frame 8">
            <a:extLst>
              <a:ext uri="{FF2B5EF4-FFF2-40B4-BE49-F238E27FC236}">
                <a16:creationId xmlns:a16="http://schemas.microsoft.com/office/drawing/2014/main" id="{0283712C-6C33-4303-985C-6493AAFAF405}"/>
              </a:ext>
            </a:extLst>
          </p:cNvPr>
          <p:cNvSpPr/>
          <p:nvPr userDrawn="1"/>
        </p:nvSpPr>
        <p:spPr>
          <a:xfrm>
            <a:off x="-1" y="0"/>
            <a:ext cx="9144001" cy="5143500"/>
          </a:xfrm>
          <a:prstGeom prst="frame">
            <a:avLst>
              <a:gd name="adj1" fmla="val 17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10" name="Rectangle 9">
            <a:extLst>
              <a:ext uri="{FF2B5EF4-FFF2-40B4-BE49-F238E27FC236}">
                <a16:creationId xmlns:a16="http://schemas.microsoft.com/office/drawing/2014/main" id="{5793B617-BDEC-4471-BF16-3ADF8D92DD69}"/>
              </a:ext>
            </a:extLst>
          </p:cNvPr>
          <p:cNvSpPr/>
          <p:nvPr userDrawn="1"/>
        </p:nvSpPr>
        <p:spPr>
          <a:xfrm>
            <a:off x="8520012" y="4776787"/>
            <a:ext cx="251932" cy="366713"/>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noProof="0" dirty="0">
              <a:solidFill>
                <a:schemeClr val="tx1"/>
              </a:solidFill>
            </a:endParaRPr>
          </a:p>
        </p:txBody>
      </p:sp>
      <p:sp>
        <p:nvSpPr>
          <p:cNvPr id="11" name="Slide Number Placeholder 5">
            <a:extLst>
              <a:ext uri="{FF2B5EF4-FFF2-40B4-BE49-F238E27FC236}">
                <a16:creationId xmlns:a16="http://schemas.microsoft.com/office/drawing/2014/main" id="{33D238BD-C38B-4BEB-92A5-657AAB9C5351}"/>
              </a:ext>
            </a:extLst>
          </p:cNvPr>
          <p:cNvSpPr txBox="1">
            <a:spLocks/>
          </p:cNvSpPr>
          <p:nvPr userDrawn="1"/>
        </p:nvSpPr>
        <p:spPr>
          <a:xfrm>
            <a:off x="8520012" y="4776788"/>
            <a:ext cx="251932" cy="273844"/>
          </a:xfrm>
          <a:prstGeom prst="rect">
            <a:avLst/>
          </a:prstGeom>
          <a:solidFill>
            <a:schemeClr val="accent2"/>
          </a:solidFill>
        </p:spPr>
        <p:txBody>
          <a:bodyPr vert="horz" lIns="0" tIns="34290" rIns="0" bIns="3429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sz="750" b="1" noProof="0" smtClean="0">
                <a:solidFill>
                  <a:schemeClr val="bg1"/>
                </a:solidFill>
              </a:rPr>
              <a:pPr/>
              <a:t>‹#›</a:t>
            </a:fld>
            <a:endParaRPr lang="en-US" sz="750" b="1" noProof="0" dirty="0">
              <a:solidFill>
                <a:schemeClr val="bg1"/>
              </a:solidFill>
            </a:endParaRPr>
          </a:p>
        </p:txBody>
      </p:sp>
      <p:sp>
        <p:nvSpPr>
          <p:cNvPr id="2" name="Title 1">
            <a:extLst>
              <a:ext uri="{FF2B5EF4-FFF2-40B4-BE49-F238E27FC236}">
                <a16:creationId xmlns:a16="http://schemas.microsoft.com/office/drawing/2014/main" id="{50E81040-AE93-4763-96F3-062F0F2D8F14}"/>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2070143964"/>
      </p:ext>
    </p:extLst>
  </p:cSld>
  <p:clrMapOvr>
    <a:masterClrMapping/>
  </p:clrMapOvr>
  <p:transition advClick="0">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hank You Slide">
    <p:spTree>
      <p:nvGrpSpPr>
        <p:cNvPr id="1" name=""/>
        <p:cNvGrpSpPr/>
        <p:nvPr/>
      </p:nvGrpSpPr>
      <p:grpSpPr>
        <a:xfrm>
          <a:off x="0" y="0"/>
          <a:ext cx="0" cy="0"/>
          <a:chOff x="0" y="0"/>
          <a:chExt cx="0" cy="0"/>
        </a:xfrm>
      </p:grpSpPr>
      <p:sp>
        <p:nvSpPr>
          <p:cNvPr id="9" name="Picture Placeholder 3">
            <a:extLst>
              <a:ext uri="{FF2B5EF4-FFF2-40B4-BE49-F238E27FC236}">
                <a16:creationId xmlns:a16="http://schemas.microsoft.com/office/drawing/2014/main" id="{7C719AD2-39D2-425C-90E5-8FD2D783ADDF}"/>
              </a:ext>
            </a:extLst>
          </p:cNvPr>
          <p:cNvSpPr>
            <a:spLocks noGrp="1"/>
          </p:cNvSpPr>
          <p:nvPr>
            <p:ph type="pic" sz="quarter" idx="13" hasCustomPrompt="1"/>
          </p:nvPr>
        </p:nvSpPr>
        <p:spPr>
          <a:xfrm>
            <a:off x="0" y="0"/>
            <a:ext cx="9144000" cy="5143500"/>
          </a:xfrm>
          <a:solidFill>
            <a:schemeClr val="bg1">
              <a:lumMod val="95000"/>
            </a:schemeClr>
          </a:solidFill>
        </p:spPr>
        <p:txBody>
          <a:bodyPr vert="horz" wrap="square" lIns="91440" tIns="45720" rIns="91440" bIns="45720" rtlCol="0" anchor="ctr" anchorCtr="1">
            <a:noAutofit/>
          </a:bodyPr>
          <a:lstStyle>
            <a:lvl1pPr marL="0" indent="0">
              <a:buNone/>
              <a:defRPr lang="en-GB" sz="1350"/>
            </a:lvl1pPr>
          </a:lstStyle>
          <a:p>
            <a:pPr marL="171450" lvl="0" indent="-171450" algn="ctr"/>
            <a:r>
              <a:rPr lang="en-US" noProof="0" dirty="0"/>
              <a:t>Insert image</a:t>
            </a:r>
          </a:p>
        </p:txBody>
      </p:sp>
      <p:sp>
        <p:nvSpPr>
          <p:cNvPr id="2" name="Title 1">
            <a:extLst>
              <a:ext uri="{FF2B5EF4-FFF2-40B4-BE49-F238E27FC236}">
                <a16:creationId xmlns:a16="http://schemas.microsoft.com/office/drawing/2014/main" id="{0E11612A-63A3-4175-9F77-FA03CCD38D4B}"/>
              </a:ext>
            </a:extLst>
          </p:cNvPr>
          <p:cNvSpPr>
            <a:spLocks noGrp="1"/>
          </p:cNvSpPr>
          <p:nvPr>
            <p:ph type="ctrTitle" hasCustomPrompt="1"/>
          </p:nvPr>
        </p:nvSpPr>
        <p:spPr>
          <a:xfrm>
            <a:off x="521154" y="3653005"/>
            <a:ext cx="3680732" cy="549381"/>
          </a:xfrm>
        </p:spPr>
        <p:txBody>
          <a:bodyPr vert="horz" wrap="square" lIns="91440" tIns="45720" rIns="91440" bIns="45720" rtlCol="0" anchor="b">
            <a:spAutoFit/>
          </a:bodyPr>
          <a:lstStyle>
            <a:lvl1pPr>
              <a:defRPr lang="en-GB" sz="3300" b="1" spc="-113" dirty="0">
                <a:solidFill>
                  <a:schemeClr val="bg1"/>
                </a:solidFill>
                <a:latin typeface="+mj-lt"/>
              </a:defRPr>
            </a:lvl1pPr>
          </a:lstStyle>
          <a:p>
            <a:pPr marL="0" lvl="0"/>
            <a:r>
              <a:rPr lang="en-US" noProof="0"/>
              <a:t>Thank You</a:t>
            </a:r>
          </a:p>
        </p:txBody>
      </p:sp>
    </p:spTree>
    <p:extLst>
      <p:ext uri="{BB962C8B-B14F-4D97-AF65-F5344CB8AC3E}">
        <p14:creationId xmlns:p14="http://schemas.microsoft.com/office/powerpoint/2010/main" val="734192831"/>
      </p:ext>
    </p:extLst>
  </p:cSld>
  <p:clrMapOvr>
    <a:masterClrMapping/>
  </p:clrMapOvr>
  <p:transition advClick="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Page - Blue">
    <p:spTree>
      <p:nvGrpSpPr>
        <p:cNvPr id="1" name=""/>
        <p:cNvGrpSpPr/>
        <p:nvPr/>
      </p:nvGrpSpPr>
      <p:grpSpPr>
        <a:xfrm>
          <a:off x="0" y="0"/>
          <a:ext cx="0" cy="0"/>
          <a:chOff x="0" y="0"/>
          <a:chExt cx="0" cy="0"/>
        </a:xfrm>
      </p:grpSpPr>
      <p:sp>
        <p:nvSpPr>
          <p:cNvPr id="2" name="Titre 1"/>
          <p:cNvSpPr>
            <a:spLocks noGrp="1"/>
          </p:cNvSpPr>
          <p:nvPr>
            <p:ph type="title"/>
          </p:nvPr>
        </p:nvSpPr>
        <p:spPr>
          <a:xfrm>
            <a:off x="446856" y="411509"/>
            <a:ext cx="8229600" cy="641227"/>
          </a:xfrm>
        </p:spPr>
        <p:txBody>
          <a:bodyPr anchor="t">
            <a:normAutofit/>
          </a:bodyPr>
          <a:lstStyle>
            <a:lvl1pPr algn="l">
              <a:defRPr sz="3300" b="1">
                <a:solidFill>
                  <a:schemeClr val="accent1">
                    <a:lumMod val="75000"/>
                  </a:schemeClr>
                </a:solidFill>
                <a:latin typeface="Helvetica" pitchFamily="2" charset="0"/>
                <a:ea typeface="Helvetica" pitchFamily="2" charset="0"/>
                <a:cs typeface="Helvetica" pitchFamily="2" charset="0"/>
              </a:defRPr>
            </a:lvl1pPr>
          </a:lstStyle>
          <a:p>
            <a:r>
              <a:rPr lang="en-US" dirty="0"/>
              <a:t>Click to edit Master title style</a:t>
            </a:r>
          </a:p>
        </p:txBody>
      </p:sp>
      <p:sp>
        <p:nvSpPr>
          <p:cNvPr id="3" name="Espace réservé du contenu 2"/>
          <p:cNvSpPr>
            <a:spLocks noGrp="1"/>
          </p:cNvSpPr>
          <p:nvPr>
            <p:ph idx="1" hasCustomPrompt="1"/>
          </p:nvPr>
        </p:nvSpPr>
        <p:spPr/>
        <p:txBody>
          <a:bodyPr>
            <a:normAutofit/>
          </a:bodyPr>
          <a:lstStyle>
            <a:lvl1pPr>
              <a:defRPr sz="1800">
                <a:solidFill>
                  <a:schemeClr val="accent1">
                    <a:lumMod val="75000"/>
                  </a:schemeClr>
                </a:solidFill>
                <a:latin typeface="Helvetica" pitchFamily="2" charset="0"/>
                <a:ea typeface="Helvetica" pitchFamily="2" charset="0"/>
                <a:cs typeface="Helvetica" pitchFamily="2" charset="0"/>
              </a:defRPr>
            </a:lvl1pPr>
            <a:lvl2pPr>
              <a:defRPr sz="1500">
                <a:solidFill>
                  <a:schemeClr val="accent1">
                    <a:lumMod val="75000"/>
                  </a:schemeClr>
                </a:solidFill>
                <a:latin typeface="Helvetica" pitchFamily="2" charset="0"/>
                <a:ea typeface="Helvetica" pitchFamily="2" charset="0"/>
                <a:cs typeface="Helvetica" pitchFamily="2" charset="0"/>
              </a:defRPr>
            </a:lvl2pPr>
            <a:lvl3pPr>
              <a:defRPr sz="1350">
                <a:solidFill>
                  <a:schemeClr val="accent1">
                    <a:lumMod val="75000"/>
                  </a:schemeClr>
                </a:solidFill>
                <a:latin typeface="Helvetica" pitchFamily="2" charset="0"/>
                <a:ea typeface="Helvetica" pitchFamily="2" charset="0"/>
                <a:cs typeface="Helvetica" pitchFamily="2" charset="0"/>
              </a:defRPr>
            </a:lvl3pPr>
            <a:lvl4pPr>
              <a:defRPr sz="1200">
                <a:solidFill>
                  <a:schemeClr val="accent1">
                    <a:lumMod val="75000"/>
                  </a:schemeClr>
                </a:solidFill>
                <a:latin typeface="Helvetica" pitchFamily="2" charset="0"/>
                <a:ea typeface="Helvetica" pitchFamily="2" charset="0"/>
                <a:cs typeface="Helvetica" pitchFamily="2" charset="0"/>
              </a:defRPr>
            </a:lvl4pPr>
            <a:lvl5pPr>
              <a:defRPr sz="1200">
                <a:solidFill>
                  <a:schemeClr val="accent1">
                    <a:lumMod val="75000"/>
                  </a:schemeClr>
                </a:solidFill>
                <a:latin typeface="Helvetica" pitchFamily="2" charset="0"/>
                <a:ea typeface="Helvetica" pitchFamily="2" charset="0"/>
                <a:cs typeface="Helvetica"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fr-FR" dirty="0"/>
          </a:p>
        </p:txBody>
      </p:sp>
      <p:sp>
        <p:nvSpPr>
          <p:cNvPr id="4" name="Espace réservé de la date 3"/>
          <p:cNvSpPr>
            <a:spLocks noGrp="1"/>
          </p:cNvSpPr>
          <p:nvPr>
            <p:ph type="dt" sz="half" idx="10"/>
          </p:nvPr>
        </p:nvSpPr>
        <p:spPr/>
        <p:txBody>
          <a:bodyPr/>
          <a:lstStyle>
            <a:lvl1pPr>
              <a:defRPr>
                <a:latin typeface="Helvetica" pitchFamily="2" charset="0"/>
                <a:ea typeface="Helvetica" pitchFamily="2" charset="0"/>
                <a:cs typeface="Helvetica" pitchFamily="2" charset="0"/>
              </a:defRPr>
            </a:lvl1pPr>
          </a:lstStyle>
          <a:p>
            <a:fld id="{DAE5A09B-D604-4A22-B906-C22C6CD8E4B1}" type="datetimeFigureOut">
              <a:rPr lang="en-US" smtClean="0"/>
              <a:pPr/>
              <a:t>8/12/25</a:t>
            </a:fld>
            <a:endParaRPr lang="en-US"/>
          </a:p>
        </p:txBody>
      </p:sp>
      <p:sp>
        <p:nvSpPr>
          <p:cNvPr id="5" name="Espace réservé du pied de page 4"/>
          <p:cNvSpPr>
            <a:spLocks noGrp="1"/>
          </p:cNvSpPr>
          <p:nvPr>
            <p:ph type="ftr" sz="quarter" idx="11"/>
          </p:nvPr>
        </p:nvSpPr>
        <p:spPr>
          <a:xfrm>
            <a:off x="334736" y="4767263"/>
            <a:ext cx="3086100" cy="273844"/>
          </a:xfrm>
          <a:prstGeom prst="rect">
            <a:avLst/>
          </a:prstGeom>
        </p:spPr>
        <p:txBody>
          <a:bodyPr/>
          <a:lstStyle>
            <a:lvl1pPr>
              <a:defRPr>
                <a:latin typeface="Helvetica" pitchFamily="2" charset="0"/>
                <a:ea typeface="Helvetica" pitchFamily="2" charset="0"/>
                <a:cs typeface="Helvetica" pitchFamily="2" charset="0"/>
              </a:defRPr>
            </a:lvl1pPr>
          </a:lstStyle>
          <a:p>
            <a:r>
              <a:rPr lang="en-US"/>
              <a:t>Your footer here</a:t>
            </a:r>
            <a:endParaRPr lang="en-US" dirty="0"/>
          </a:p>
        </p:txBody>
      </p:sp>
      <p:sp>
        <p:nvSpPr>
          <p:cNvPr id="6" name="Espace réservé du numéro de diapositive 5"/>
          <p:cNvSpPr>
            <a:spLocks noGrp="1"/>
          </p:cNvSpPr>
          <p:nvPr>
            <p:ph type="sldNum" sz="quarter" idx="12"/>
          </p:nvPr>
        </p:nvSpPr>
        <p:spPr/>
        <p:txBody>
          <a:bodyPr/>
          <a:lstStyle>
            <a:lvl1pPr>
              <a:defRPr>
                <a:latin typeface="Helvetica" pitchFamily="2" charset="0"/>
                <a:ea typeface="Helvetica" pitchFamily="2" charset="0"/>
                <a:cs typeface="Helvetica" pitchFamily="2" charset="0"/>
              </a:defRPr>
            </a:lvl1pPr>
          </a:lstStyle>
          <a:p>
            <a:fld id="{09337C73-6FA9-45D2-9AFC-0B7166467F7F}" type="slidenum">
              <a:rPr lang="en-US" smtClean="0"/>
              <a:pPr/>
              <a:t>‹#›</a:t>
            </a:fld>
            <a:endParaRPr lang="en-US"/>
          </a:p>
        </p:txBody>
      </p:sp>
      <p:cxnSp>
        <p:nvCxnSpPr>
          <p:cNvPr id="10" name="Connecteur droit 9"/>
          <p:cNvCxnSpPr/>
          <p:nvPr userDrawn="1"/>
        </p:nvCxnSpPr>
        <p:spPr>
          <a:xfrm>
            <a:off x="467544" y="4731990"/>
            <a:ext cx="820891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663053"/>
      </p:ext>
    </p:extLst>
  </p:cSld>
  <p:clrMapOvr>
    <a:masterClrMapping/>
  </p:clrMapOvr>
  <p:transition advClick="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1B3994-EC85-4CEE-B849-7AE33810F50A}"/>
              </a:ext>
            </a:extLst>
          </p:cNvPr>
          <p:cNvSpPr>
            <a:spLocks noGrp="1"/>
          </p:cNvSpPr>
          <p:nvPr>
            <p:ph type="title"/>
          </p:nvPr>
        </p:nvSpPr>
        <p:spPr>
          <a:xfrm>
            <a:off x="334735" y="301296"/>
            <a:ext cx="8380640" cy="590931"/>
          </a:xfrm>
          <a:prstGeom prst="rect">
            <a:avLst/>
          </a:prstGeom>
        </p:spPr>
        <p:txBody>
          <a:bodyPr vert="horz" wrap="square" lIns="91440" tIns="45720" rIns="91440" bIns="45720" rtlCol="0" anchor="ctr">
            <a:spAutoFit/>
          </a:bodyPr>
          <a:lstStyle/>
          <a:p>
            <a:pPr lvl="0"/>
            <a:r>
              <a:rPr lang="en-US" noProof="0" dirty="0"/>
              <a:t>Click to edit Master title style</a:t>
            </a:r>
          </a:p>
        </p:txBody>
      </p:sp>
      <p:sp>
        <p:nvSpPr>
          <p:cNvPr id="3" name="Text Placeholder 2">
            <a:extLst>
              <a:ext uri="{FF2B5EF4-FFF2-40B4-BE49-F238E27FC236}">
                <a16:creationId xmlns:a16="http://schemas.microsoft.com/office/drawing/2014/main" id="{EE88709A-CA63-4EAC-968C-8873D088E691}"/>
              </a:ext>
            </a:extLst>
          </p:cNvPr>
          <p:cNvSpPr>
            <a:spLocks noGrp="1"/>
          </p:cNvSpPr>
          <p:nvPr>
            <p:ph type="body" idx="1"/>
          </p:nvPr>
        </p:nvSpPr>
        <p:spPr>
          <a:xfrm>
            <a:off x="334735" y="939998"/>
            <a:ext cx="8380640" cy="3577574"/>
          </a:xfrm>
          <a:prstGeom prst="rect">
            <a:avLst/>
          </a:prstGeom>
        </p:spPr>
        <p:txBody>
          <a:bodyPr vert="horz" lIns="91440" tIns="45720" rIns="91440" bIns="4572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7" name="Rectangle 6">
            <a:extLst>
              <a:ext uri="{FF2B5EF4-FFF2-40B4-BE49-F238E27FC236}">
                <a16:creationId xmlns:a16="http://schemas.microsoft.com/office/drawing/2014/main" id="{72B1D122-60D0-8B4D-896A-2A770C0B6343}"/>
              </a:ext>
            </a:extLst>
          </p:cNvPr>
          <p:cNvSpPr/>
          <p:nvPr userDrawn="1"/>
        </p:nvSpPr>
        <p:spPr>
          <a:xfrm>
            <a:off x="8520012" y="4776787"/>
            <a:ext cx="251932" cy="366713"/>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200" noProof="0" dirty="0">
              <a:solidFill>
                <a:schemeClr val="tx1"/>
              </a:solidFill>
            </a:endParaRPr>
          </a:p>
        </p:txBody>
      </p:sp>
      <p:sp>
        <p:nvSpPr>
          <p:cNvPr id="8" name="Slide Number Placeholder 5">
            <a:extLst>
              <a:ext uri="{FF2B5EF4-FFF2-40B4-BE49-F238E27FC236}">
                <a16:creationId xmlns:a16="http://schemas.microsoft.com/office/drawing/2014/main" id="{6B5B9FA1-1805-A944-AC99-868579EBA1AD}"/>
              </a:ext>
            </a:extLst>
          </p:cNvPr>
          <p:cNvSpPr txBox="1">
            <a:spLocks/>
          </p:cNvSpPr>
          <p:nvPr userDrawn="1"/>
        </p:nvSpPr>
        <p:spPr>
          <a:xfrm>
            <a:off x="8520012" y="4776788"/>
            <a:ext cx="251932" cy="273844"/>
          </a:xfrm>
          <a:prstGeom prst="rect">
            <a:avLst/>
          </a:prstGeom>
          <a:solidFill>
            <a:schemeClr val="accent2"/>
          </a:solidFill>
        </p:spPr>
        <p:txBody>
          <a:bodyPr vert="horz" lIns="0" tIns="34290" rIns="0" bIns="3429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1000" b="0" kern="1200">
                <a:solidFill>
                  <a:srgbClr val="01C6FD"/>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78048C4E-7BD1-46A5-B2F2-6AD408DAAD47}" type="slidenum">
              <a:rPr lang="en-US" sz="1100" b="1" noProof="0" smtClean="0">
                <a:solidFill>
                  <a:schemeClr val="bg1"/>
                </a:solidFill>
              </a:rPr>
              <a:pPr/>
              <a:t>‹#›</a:t>
            </a:fld>
            <a:endParaRPr lang="en-US" sz="1100" b="1" noProof="0" dirty="0">
              <a:solidFill>
                <a:schemeClr val="bg1"/>
              </a:solidFill>
            </a:endParaRPr>
          </a:p>
        </p:txBody>
      </p:sp>
      <p:sp>
        <p:nvSpPr>
          <p:cNvPr id="4" name="Footer Placeholder 4">
            <a:extLst>
              <a:ext uri="{FF2B5EF4-FFF2-40B4-BE49-F238E27FC236}">
                <a16:creationId xmlns:a16="http://schemas.microsoft.com/office/drawing/2014/main" id="{26C330A0-F80A-C770-FD11-610595CE47A4}"/>
              </a:ext>
            </a:extLst>
          </p:cNvPr>
          <p:cNvSpPr txBox="1">
            <a:spLocks/>
          </p:cNvSpPr>
          <p:nvPr userDrawn="1"/>
        </p:nvSpPr>
        <p:spPr>
          <a:xfrm>
            <a:off x="87925" y="4847354"/>
            <a:ext cx="3086100" cy="273844"/>
          </a:xfrm>
          <a:prstGeom prst="rect">
            <a:avLst/>
          </a:prstGeom>
        </p:spPr>
        <p:txBody>
          <a:bodyPr vert="horz" lIns="91440" tIns="45720" rIns="91440" bIns="45720" rtlCol="0" anchor="ctr"/>
          <a:lstStyle>
            <a:defPPr>
              <a:defRPr lang="en-US"/>
            </a:defPPr>
            <a:lvl1pPr marL="0" algn="l" defTabSz="685800" rtl="0" eaLnBrk="1" latinLnBrk="0" hangingPunct="1">
              <a:defRPr sz="900" kern="1200">
                <a:solidFill>
                  <a:schemeClr val="tx1">
                    <a:tint val="75000"/>
                  </a:schemeClr>
                </a:solidFill>
                <a:latin typeface="+mj-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dirty="0"/>
              <a:t>MPA SUPPORT NETWORK  I August 2025</a:t>
            </a:r>
          </a:p>
        </p:txBody>
      </p:sp>
    </p:spTree>
    <p:extLst>
      <p:ext uri="{BB962C8B-B14F-4D97-AF65-F5344CB8AC3E}">
        <p14:creationId xmlns:p14="http://schemas.microsoft.com/office/powerpoint/2010/main" val="3981575698"/>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61" r:id="rId4"/>
    <p:sldLayoutId id="2147483662" r:id="rId5"/>
    <p:sldLayoutId id="2147483650" r:id="rId6"/>
    <p:sldLayoutId id="2147483668" r:id="rId7"/>
    <p:sldLayoutId id="2147483674" r:id="rId8"/>
    <p:sldLayoutId id="2147483666" r:id="rId9"/>
    <p:sldLayoutId id="2147483664" r:id="rId10"/>
    <p:sldLayoutId id="2147483663" r:id="rId11"/>
    <p:sldLayoutId id="2147483667" r:id="rId12"/>
    <p:sldLayoutId id="2147483671" r:id="rId13"/>
    <p:sldLayoutId id="2147483672" r:id="rId14"/>
    <p:sldLayoutId id="2147483673" r:id="rId15"/>
    <p:sldLayoutId id="2147483675" r:id="rId16"/>
    <p:sldLayoutId id="2147483676" r:id="rId17"/>
    <p:sldLayoutId id="2147483665" r:id="rId18"/>
    <p:sldLayoutId id="2147483669" r:id="rId19"/>
    <p:sldLayoutId id="2147483670" r:id="rId20"/>
    <p:sldLayoutId id="2147483679" r:id="rId21"/>
  </p:sldLayoutIdLst>
  <p:transition advClick="0">
    <p:fade/>
  </p:transition>
  <p:hf sldNum="0" hdr="0" dt="0"/>
  <p:txStyles>
    <p:titleStyle>
      <a:lvl1pPr algn="l" defTabSz="685800" rtl="0" eaLnBrk="1" latinLnBrk="0" hangingPunct="1">
        <a:lnSpc>
          <a:spcPct val="90000"/>
        </a:lnSpc>
        <a:spcBef>
          <a:spcPct val="0"/>
        </a:spcBef>
        <a:buNone/>
        <a:defRPr lang="en-GB" sz="3600" b="1" kern="1200" spc="-45" baseline="0" dirty="0">
          <a:solidFill>
            <a:schemeClr val="tx1"/>
          </a:solidFill>
          <a:latin typeface="+mj-lt"/>
          <a:ea typeface="+mj-ea"/>
          <a:cs typeface="+mj-cs"/>
        </a:defRPr>
      </a:lvl1pPr>
    </p:titleStyle>
    <p:bodyStyle>
      <a:lvl1pPr marL="184150" indent="-184150" algn="l" defTabSz="685800" rtl="0" eaLnBrk="1" latinLnBrk="0" hangingPunct="1">
        <a:lnSpc>
          <a:spcPct val="100000"/>
        </a:lnSpc>
        <a:spcBef>
          <a:spcPts val="0"/>
        </a:spcBef>
        <a:spcAft>
          <a:spcPts val="600"/>
        </a:spcAft>
        <a:buFont typeface="Arial" panose="020B0604020202020204" pitchFamily="34" charset="0"/>
        <a:buChar char="•"/>
        <a:tabLst/>
        <a:defRPr sz="2800" b="0" kern="1200">
          <a:solidFill>
            <a:schemeClr val="tx1"/>
          </a:solidFill>
          <a:latin typeface="+mn-lt"/>
          <a:ea typeface="+mn-ea"/>
          <a:cs typeface="+mn-cs"/>
        </a:defRPr>
      </a:lvl1pPr>
      <a:lvl2pPr marL="714375" indent="-331788" algn="l" defTabSz="685800" rtl="0" eaLnBrk="1" latinLnBrk="0" hangingPunct="1">
        <a:lnSpc>
          <a:spcPct val="100000"/>
        </a:lnSpc>
        <a:spcBef>
          <a:spcPts val="0"/>
        </a:spcBef>
        <a:spcAft>
          <a:spcPts val="600"/>
        </a:spcAft>
        <a:buFont typeface="Courier New" panose="02070309020205020404" pitchFamily="49" charset="0"/>
        <a:buChar char="o"/>
        <a:tabLst/>
        <a:defRPr sz="2400" b="0" kern="1200">
          <a:solidFill>
            <a:schemeClr val="tx1"/>
          </a:solidFill>
          <a:latin typeface="+mn-lt"/>
          <a:ea typeface="+mn-ea"/>
          <a:cs typeface="+mn-cs"/>
        </a:defRPr>
      </a:lvl2pPr>
      <a:lvl3pPr marL="977900" indent="-238125" algn="l" defTabSz="685800" rtl="0" eaLnBrk="1" latinLnBrk="0" hangingPunct="1">
        <a:lnSpc>
          <a:spcPct val="100000"/>
        </a:lnSpc>
        <a:spcBef>
          <a:spcPts val="0"/>
        </a:spcBef>
        <a:spcAft>
          <a:spcPts val="600"/>
        </a:spcAft>
        <a:buFont typeface="Wingdings" pitchFamily="2" charset="2"/>
        <a:buChar char="§"/>
        <a:tabLst/>
        <a:defRPr sz="2000" b="0" kern="1200">
          <a:solidFill>
            <a:schemeClr val="tx1"/>
          </a:solidFill>
          <a:latin typeface="+mn-lt"/>
          <a:ea typeface="+mn-ea"/>
          <a:cs typeface="+mn-cs"/>
        </a:defRPr>
      </a:lvl3pPr>
      <a:lvl4pPr marL="1200150" indent="-171450" algn="l" defTabSz="685800" rtl="0" eaLnBrk="1" latinLnBrk="0" hangingPunct="1">
        <a:lnSpc>
          <a:spcPct val="100000"/>
        </a:lnSpc>
        <a:spcBef>
          <a:spcPts val="0"/>
        </a:spcBef>
        <a:spcAft>
          <a:spcPts val="600"/>
        </a:spcAft>
        <a:buFont typeface="Arial" panose="020B0604020202020204" pitchFamily="34" charset="0"/>
        <a:buChar char="•"/>
        <a:defRPr sz="1800" b="0" kern="1200">
          <a:solidFill>
            <a:schemeClr val="tx1"/>
          </a:solidFill>
          <a:latin typeface="+mn-lt"/>
          <a:ea typeface="+mn-ea"/>
          <a:cs typeface="+mn-cs"/>
        </a:defRPr>
      </a:lvl4pPr>
      <a:lvl5pPr marL="1543050" indent="-171450" algn="l" defTabSz="685800" rtl="0" eaLnBrk="1" latinLnBrk="0" hangingPunct="1">
        <a:lnSpc>
          <a:spcPct val="100000"/>
        </a:lnSpc>
        <a:spcBef>
          <a:spcPts val="0"/>
        </a:spcBef>
        <a:spcAft>
          <a:spcPts val="600"/>
        </a:spcAft>
        <a:buFont typeface="Arial" panose="020B0604020202020204" pitchFamily="34" charset="0"/>
        <a:buChar char="•"/>
        <a:defRPr sz="1400" b="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userDrawn="1">
          <p15:clr>
            <a:srgbClr val="F26B43"/>
          </p15:clr>
        </p15:guide>
        <p15:guide id="2" pos="2880" userDrawn="1">
          <p15:clr>
            <a:srgbClr val="F26B43"/>
          </p15:clr>
        </p15:guide>
        <p15:guide id="3" pos="270" userDrawn="1">
          <p15:clr>
            <a:srgbClr val="F26B43"/>
          </p15:clr>
        </p15:guide>
        <p15:guide id="4" pos="5490" userDrawn="1">
          <p15:clr>
            <a:srgbClr val="F26B43"/>
          </p15:clr>
        </p15:guide>
        <p15:guide id="5" orient="horz" pos="270" userDrawn="1">
          <p15:clr>
            <a:srgbClr val="F26B43"/>
          </p15:clr>
        </p15:guide>
        <p15:guide id="6" orient="horz" pos="297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18" Type="http://schemas.openxmlformats.org/officeDocument/2006/relationships/image" Target="../media/image17.jpeg"/><Relationship Id="rId3" Type="http://schemas.openxmlformats.org/officeDocument/2006/relationships/slideLayout" Target="../slideLayouts/slideLayout7.xml"/><Relationship Id="rId21" Type="http://schemas.openxmlformats.org/officeDocument/2006/relationships/image" Target="../media/image20.png"/><Relationship Id="rId7" Type="http://schemas.openxmlformats.org/officeDocument/2006/relationships/image" Target="../media/image6.jpeg"/><Relationship Id="rId12" Type="http://schemas.openxmlformats.org/officeDocument/2006/relationships/image" Target="../media/image11.png"/><Relationship Id="rId17" Type="http://schemas.openxmlformats.org/officeDocument/2006/relationships/image" Target="../media/image16.tiff"/><Relationship Id="rId25" Type="http://schemas.openxmlformats.org/officeDocument/2006/relationships/image" Target="../media/image3.png"/><Relationship Id="rId2" Type="http://schemas.openxmlformats.org/officeDocument/2006/relationships/audio" Target="../media/media2.m4a"/><Relationship Id="rId16" Type="http://schemas.openxmlformats.org/officeDocument/2006/relationships/image" Target="../media/image15.jpeg"/><Relationship Id="rId20" Type="http://schemas.openxmlformats.org/officeDocument/2006/relationships/image" Target="../media/image19.png"/><Relationship Id="rId1" Type="http://schemas.microsoft.com/office/2007/relationships/media" Target="../media/media2.m4a"/><Relationship Id="rId6" Type="http://schemas.openxmlformats.org/officeDocument/2006/relationships/image" Target="../media/image5.jpeg"/><Relationship Id="rId11" Type="http://schemas.openxmlformats.org/officeDocument/2006/relationships/image" Target="../media/image10.png"/><Relationship Id="rId24" Type="http://schemas.openxmlformats.org/officeDocument/2006/relationships/image" Target="../media/image23.png"/><Relationship Id="rId5" Type="http://schemas.openxmlformats.org/officeDocument/2006/relationships/image" Target="../media/image4.png"/><Relationship Id="rId15" Type="http://schemas.openxmlformats.org/officeDocument/2006/relationships/image" Target="../media/image14.jpeg"/><Relationship Id="rId23" Type="http://schemas.openxmlformats.org/officeDocument/2006/relationships/image" Target="../media/image22.png"/><Relationship Id="rId10" Type="http://schemas.openxmlformats.org/officeDocument/2006/relationships/image" Target="../media/image9.jpeg"/><Relationship Id="rId19" Type="http://schemas.openxmlformats.org/officeDocument/2006/relationships/image" Target="../media/image18.png"/><Relationship Id="rId4" Type="http://schemas.openxmlformats.org/officeDocument/2006/relationships/notesSlide" Target="../notesSlides/notesSlide1.xml"/><Relationship Id="rId9" Type="http://schemas.openxmlformats.org/officeDocument/2006/relationships/image" Target="../media/image8.jpeg"/><Relationship Id="rId14" Type="http://schemas.openxmlformats.org/officeDocument/2006/relationships/image" Target="../media/image13.png"/><Relationship Id="rId22" Type="http://schemas.openxmlformats.org/officeDocument/2006/relationships/image" Target="../media/image2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image" Target="../media/image24.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slideLayout" Target="../slideLayouts/slideLayout7.xml"/><Relationship Id="rId7" Type="http://schemas.openxmlformats.org/officeDocument/2006/relationships/image" Target="../media/image27.jpeg"/><Relationship Id="rId12" Type="http://schemas.openxmlformats.org/officeDocument/2006/relationships/image" Target="../media/image3.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6.jpeg"/><Relationship Id="rId11" Type="http://schemas.openxmlformats.org/officeDocument/2006/relationships/image" Target="../media/image31.jpeg"/><Relationship Id="rId5" Type="http://schemas.openxmlformats.org/officeDocument/2006/relationships/image" Target="../media/image25.jpeg"/><Relationship Id="rId10" Type="http://schemas.openxmlformats.org/officeDocument/2006/relationships/image" Target="../media/image30.jpeg"/><Relationship Id="rId4" Type="http://schemas.openxmlformats.org/officeDocument/2006/relationships/notesSlide" Target="../notesSlides/notesSlide3.xml"/><Relationship Id="rId9" Type="http://schemas.openxmlformats.org/officeDocument/2006/relationships/image" Target="../media/image29.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png"/><Relationship Id="rId5" Type="http://schemas.openxmlformats.org/officeDocument/2006/relationships/chart" Target="../charts/chart1.xml"/><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slideLayout" Target="../slideLayouts/slideLayout7.xml"/><Relationship Id="rId7" Type="http://schemas.openxmlformats.org/officeDocument/2006/relationships/image" Target="../media/image33.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hyperlink" Target="http://www.database.mpasupportnetwork.com/" TargetMode="External"/><Relationship Id="rId5" Type="http://schemas.openxmlformats.org/officeDocument/2006/relationships/image" Target="../media/image32.png"/><Relationship Id="rId4" Type="http://schemas.openxmlformats.org/officeDocument/2006/relationships/notesSlide" Target="../notesSlides/notesSlide5.xml"/><Relationship Id="rId9"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png"/><Relationship Id="rId5" Type="http://schemas.openxmlformats.org/officeDocument/2006/relationships/image" Target="../media/image35.pn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microsoft.com/office/2007/relationships/media" Target="../media/media11.m4a"/><Relationship Id="rId7" Type="http://schemas.openxmlformats.org/officeDocument/2006/relationships/image" Target="../media/image3.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notesSlide" Target="../notesSlides/notesSlide7.xml"/><Relationship Id="rId5" Type="http://schemas.openxmlformats.org/officeDocument/2006/relationships/slideLayout" Target="../slideLayouts/slideLayout6.xml"/><Relationship Id="rId4" Type="http://schemas.openxmlformats.org/officeDocument/2006/relationships/audio" Target="../media/media11.m4a"/></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3.png"/><Relationship Id="rId4" Type="http://schemas.openxmlformats.org/officeDocument/2006/relationships/notesSlide" Target="../notesSlides/notesSlide8.xml"/></Relationships>
</file>

<file path=ppt/slides/_rels/slide12.xml.rels><?xml version="1.0" encoding="UTF-8" standalone="yes"?>
<Relationships xmlns="http://schemas.openxmlformats.org/package/2006/relationships"><Relationship Id="rId3" Type="http://schemas.microsoft.com/office/2007/relationships/media" Target="../media/media14.m4a"/><Relationship Id="rId7" Type="http://schemas.openxmlformats.org/officeDocument/2006/relationships/image" Target="../media/image3.png"/><Relationship Id="rId2" Type="http://schemas.microsoft.com/office/2007/relationships/media" Target="../media/media13.m4a"/><Relationship Id="rId1" Type="http://schemas.openxmlformats.org/officeDocument/2006/relationships/audio" Target="NULL" TargetMode="External"/><Relationship Id="rId6" Type="http://schemas.openxmlformats.org/officeDocument/2006/relationships/notesSlide" Target="../notesSlides/notesSlide9.xml"/><Relationship Id="rId5" Type="http://schemas.openxmlformats.org/officeDocument/2006/relationships/slideLayout" Target="../slideLayouts/slideLayout6.xml"/><Relationship Id="rId4" Type="http://schemas.openxmlformats.org/officeDocument/2006/relationships/audio" Target="../media/media14.m4a"/></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3.png"/><Relationship Id="rId4" Type="http://schemas.openxmlformats.org/officeDocument/2006/relationships/notesSlide" Target="../notesSlides/notesSlide10.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microsoft.com/office/2007/relationships/media" Target="../media/media16.m4a"/><Relationship Id="rId1" Type="http://schemas.openxmlformats.org/officeDocument/2006/relationships/audio" Target="NULL" TargetMode="External"/><Relationship Id="rId5" Type="http://schemas.openxmlformats.org/officeDocument/2006/relationships/image" Target="../media/image3.png"/><Relationship Id="rId4"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6.xml"/><Relationship Id="rId7" Type="http://schemas.openxmlformats.org/officeDocument/2006/relationships/image" Target="../media/image38.png"/><Relationship Id="rId2" Type="http://schemas.microsoft.com/office/2007/relationships/media" Target="../media/media17.m4a"/><Relationship Id="rId1" Type="http://schemas.openxmlformats.org/officeDocument/2006/relationships/audio" Target="NULL" TargetMode="Externa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notesSlide" Target="../notesSlides/notesSlide1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3.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notesSlide" Target="../notesSlides/notesSlide13.xml"/></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image" Target="../media/image43.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42.png"/><Relationship Id="rId5" Type="http://schemas.openxmlformats.org/officeDocument/2006/relationships/image" Target="../media/image41.jpeg"/><Relationship Id="rId4" Type="http://schemas.openxmlformats.org/officeDocument/2006/relationships/notesSlide" Target="../notesSlides/notesSlide14.xml"/></Relationships>
</file>

<file path=ppt/slides/_rels/slide1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1BF8833C-D907-D24E-949C-65190DF62995}"/>
              </a:ext>
            </a:extLst>
          </p:cNvPr>
          <p:cNvPicPr>
            <a:picLocks noGrp="1" noChangeAspect="1"/>
          </p:cNvPicPr>
          <p:nvPr>
            <p:ph type="pic" sz="quarter" idx="10"/>
          </p:nvPr>
        </p:nvPicPr>
        <p:blipFill>
          <a:blip r:embed="rId4"/>
          <a:srcRect/>
          <a:stretch/>
        </p:blipFill>
        <p:spPr>
          <a:xfrm>
            <a:off x="92994" y="121693"/>
            <a:ext cx="8958011" cy="4683453"/>
          </a:xfrm>
        </p:spPr>
      </p:pic>
      <p:sp>
        <p:nvSpPr>
          <p:cNvPr id="51" name="Title 50">
            <a:extLst>
              <a:ext uri="{FF2B5EF4-FFF2-40B4-BE49-F238E27FC236}">
                <a16:creationId xmlns:a16="http://schemas.microsoft.com/office/drawing/2014/main" id="{D8694222-4D81-4A9A-93A2-23C89102F234}"/>
              </a:ext>
            </a:extLst>
          </p:cNvPr>
          <p:cNvSpPr>
            <a:spLocks noGrp="1"/>
          </p:cNvSpPr>
          <p:nvPr>
            <p:ph type="ctrTitle"/>
          </p:nvPr>
        </p:nvSpPr>
        <p:spPr>
          <a:xfrm>
            <a:off x="432854" y="872259"/>
            <a:ext cx="8278290" cy="2336024"/>
          </a:xfrm>
        </p:spPr>
        <p:txBody>
          <a:bodyPr/>
          <a:lstStyle/>
          <a:p>
            <a:pPr algn="ctr"/>
            <a:r>
              <a:rPr lang="en-US" sz="5400" dirty="0">
                <a:solidFill>
                  <a:schemeClr val="accent5">
                    <a:lumMod val="20000"/>
                    <a:lumOff val="80000"/>
                  </a:schemeClr>
                </a:solidFill>
                <a:latin typeface="Corbel" panose="020B0503020204020204" pitchFamily="34" charset="0"/>
              </a:rPr>
              <a:t>Marine Protected Areas (MPAs) in the Philippine Context</a:t>
            </a:r>
          </a:p>
        </p:txBody>
      </p:sp>
      <p:sp>
        <p:nvSpPr>
          <p:cNvPr id="52" name="Subtitle 51">
            <a:extLst>
              <a:ext uri="{FF2B5EF4-FFF2-40B4-BE49-F238E27FC236}">
                <a16:creationId xmlns:a16="http://schemas.microsoft.com/office/drawing/2014/main" id="{46FF1827-B46B-4BC4-8665-8914CF45DE0C}"/>
              </a:ext>
            </a:extLst>
          </p:cNvPr>
          <p:cNvSpPr>
            <a:spLocks noGrp="1"/>
          </p:cNvSpPr>
          <p:nvPr>
            <p:ph type="subTitle" idx="1"/>
          </p:nvPr>
        </p:nvSpPr>
        <p:spPr>
          <a:xfrm>
            <a:off x="562706" y="3943308"/>
            <a:ext cx="6858000" cy="954107"/>
          </a:xfrm>
        </p:spPr>
        <p:txBody>
          <a:bodyPr/>
          <a:lstStyle/>
          <a:p>
            <a:pPr>
              <a:spcAft>
                <a:spcPts val="0"/>
              </a:spcAft>
            </a:pPr>
            <a:r>
              <a:rPr lang="en-US" sz="2400" b="1" dirty="0">
                <a:latin typeface="Corbel" panose="020B0503020204020204" pitchFamily="34" charset="0"/>
              </a:rPr>
              <a:t>Hazel O. Arceo</a:t>
            </a:r>
          </a:p>
          <a:p>
            <a:pPr>
              <a:spcAft>
                <a:spcPts val="0"/>
              </a:spcAft>
            </a:pPr>
            <a:r>
              <a:rPr lang="en-US" sz="1600" dirty="0">
                <a:latin typeface="Corbel" panose="020B0503020204020204" pitchFamily="34" charset="0"/>
              </a:rPr>
              <a:t>University of the Philippines Cebu /</a:t>
            </a:r>
          </a:p>
          <a:p>
            <a:pPr>
              <a:spcAft>
                <a:spcPts val="0"/>
              </a:spcAft>
            </a:pPr>
            <a:r>
              <a:rPr lang="en-US" sz="1600" dirty="0">
                <a:latin typeface="Corbel" panose="020B0503020204020204" pitchFamily="34" charset="0"/>
              </a:rPr>
              <a:t> MSN Secretariat</a:t>
            </a:r>
          </a:p>
        </p:txBody>
      </p:sp>
      <p:pic>
        <p:nvPicPr>
          <p:cNvPr id="2" name="Picture 1">
            <a:extLst>
              <a:ext uri="{FF2B5EF4-FFF2-40B4-BE49-F238E27FC236}">
                <a16:creationId xmlns:a16="http://schemas.microsoft.com/office/drawing/2014/main" id="{38215FB1-A2AB-1546-DE06-FC67E57BFB05}"/>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979738" y="3661885"/>
            <a:ext cx="1750250" cy="1005094"/>
          </a:xfrm>
          <a:prstGeom prst="rect">
            <a:avLst/>
          </a:prstGeom>
        </p:spPr>
      </p:pic>
      <p:pic>
        <p:nvPicPr>
          <p:cNvPr id="3" name="Audio Recording Aug 15, 2025 at 7:45:42 AM">
            <a:hlinkClick r:id="" action="ppaction://media"/>
            <a:extLst>
              <a:ext uri="{FF2B5EF4-FFF2-40B4-BE49-F238E27FC236}">
                <a16:creationId xmlns:a16="http://schemas.microsoft.com/office/drawing/2014/main" id="{0F53AE3C-C6F3-0475-D826-72DDE7981DF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2994" y="4689426"/>
            <a:ext cx="360000" cy="360000"/>
          </a:xfrm>
          <a:prstGeom prst="rect">
            <a:avLst/>
          </a:prstGeom>
        </p:spPr>
      </p:pic>
    </p:spTree>
    <p:extLst>
      <p:ext uri="{BB962C8B-B14F-4D97-AF65-F5344CB8AC3E}">
        <p14:creationId xmlns:p14="http://schemas.microsoft.com/office/powerpoint/2010/main" val="3830756099"/>
      </p:ext>
    </p:extLst>
  </p:cSld>
  <p:clrMapOvr>
    <a:masterClrMapping/>
  </p:clrMapOvr>
  <mc:AlternateContent xmlns:mc="http://schemas.openxmlformats.org/markup-compatibility/2006">
    <mc:Choice xmlns:p14="http://schemas.microsoft.com/office/powerpoint/2010/main" Requires="p14">
      <p:transition p14:dur="10" advClick="0"/>
    </mc:Choice>
    <mc:Fallback>
      <p:transition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3712" fill="hold"/>
                                        <p:tgtEl>
                                          <p:spTgt spid="3"/>
                                        </p:tgtEl>
                                      </p:cBhvr>
                                    </p:cmd>
                                  </p:childTnLst>
                                </p:cTn>
                              </p:par>
                            </p:childTnLst>
                          </p:cTn>
                        </p:par>
                      </p:childTnLst>
                    </p:cTn>
                  </p:par>
                </p:childTnLst>
              </p:cTn>
              <p:nextCondLst>
                <p:cond evt="onClick" delay="0">
                  <p:tgtEl>
                    <p:spTgt spid="3"/>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13" objId="3"/>
        <p14:stopEvt time="43697"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24"/>
        <p:cNvGrpSpPr/>
        <p:nvPr/>
      </p:nvGrpSpPr>
      <p:grpSpPr>
        <a:xfrm>
          <a:off x="0" y="0"/>
          <a:ext cx="0" cy="0"/>
          <a:chOff x="0" y="0"/>
          <a:chExt cx="0" cy="0"/>
        </a:xfrm>
      </p:grpSpPr>
      <p:pic>
        <p:nvPicPr>
          <p:cNvPr id="2126" name="Google Shape;2126;p38"/>
          <p:cNvPicPr preferRelativeResize="0"/>
          <p:nvPr/>
        </p:nvPicPr>
        <p:blipFill rotWithShape="1">
          <a:blip r:embed="rId5" cstate="screen">
            <a:alphaModFix amt="74000"/>
            <a:extLst>
              <a:ext uri="{28A0092B-C50C-407E-A947-70E740481C1C}">
                <a14:useLocalDpi xmlns:a14="http://schemas.microsoft.com/office/drawing/2010/main"/>
              </a:ext>
            </a:extLst>
          </a:blip>
          <a:srcRect/>
          <a:stretch/>
        </p:blipFill>
        <p:spPr>
          <a:xfrm rot="1377427">
            <a:off x="4764679" y="752254"/>
            <a:ext cx="2894876" cy="2593327"/>
          </a:xfrm>
          <a:prstGeom prst="rect">
            <a:avLst/>
          </a:prstGeom>
          <a:noFill/>
          <a:ln>
            <a:noFill/>
          </a:ln>
        </p:spPr>
      </p:pic>
      <p:pic>
        <p:nvPicPr>
          <p:cNvPr id="14" name="Picture 3" descr="D:\CTI-CTSP\Logo\MSN logo 5-3.jpg">
            <a:extLst>
              <a:ext uri="{FF2B5EF4-FFF2-40B4-BE49-F238E27FC236}">
                <a16:creationId xmlns:a16="http://schemas.microsoft.com/office/drawing/2014/main" id="{2DB3C1BC-C6C2-D3B7-B252-7C0C8B10F72B}"/>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01388" y="594045"/>
            <a:ext cx="2531552" cy="143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7">
            <a:extLst>
              <a:ext uri="{FF2B5EF4-FFF2-40B4-BE49-F238E27FC236}">
                <a16:creationId xmlns:a16="http://schemas.microsoft.com/office/drawing/2014/main" id="{1BE1C330-C171-BFD3-602C-FFC2D0615907}"/>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128655" y="2632178"/>
            <a:ext cx="776083" cy="769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7">
            <a:extLst>
              <a:ext uri="{FF2B5EF4-FFF2-40B4-BE49-F238E27FC236}">
                <a16:creationId xmlns:a16="http://schemas.microsoft.com/office/drawing/2014/main" id="{3357C227-488A-8446-3594-984836EF2030}"/>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865977" y="3603113"/>
            <a:ext cx="1691701" cy="641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9" descr="http://t2.gstatic.com/images?q=tbn:ANd9GcSD6pvyuG4NHoyFKy3-LMgCI0Sv-Ri2FNCgxa9PxS-tWNg3hohp">
            <a:extLst>
              <a:ext uri="{FF2B5EF4-FFF2-40B4-BE49-F238E27FC236}">
                <a16:creationId xmlns:a16="http://schemas.microsoft.com/office/drawing/2014/main" id="{17C7CE21-D678-D047-A604-180A666FBF38}"/>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6251797" y="1858481"/>
            <a:ext cx="628654" cy="630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659DBC2-1C6B-674F-E728-B6984AD035F9}"/>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933631" y="2785812"/>
            <a:ext cx="486854" cy="653983"/>
          </a:xfrm>
          <a:prstGeom prst="rect">
            <a:avLst/>
          </a:prstGeom>
        </p:spPr>
      </p:pic>
      <p:pic>
        <p:nvPicPr>
          <p:cNvPr id="9" name="Picture 8">
            <a:extLst>
              <a:ext uri="{FF2B5EF4-FFF2-40B4-BE49-F238E27FC236}">
                <a16:creationId xmlns:a16="http://schemas.microsoft.com/office/drawing/2014/main" id="{6EBD10B2-7186-5745-E35C-813D5584C83C}"/>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823864" y="1858481"/>
            <a:ext cx="1486281" cy="627541"/>
          </a:xfrm>
          <a:prstGeom prst="rect">
            <a:avLst/>
          </a:prstGeom>
        </p:spPr>
      </p:pic>
      <p:pic>
        <p:nvPicPr>
          <p:cNvPr id="10" name="Picture 2" descr="CCEF">
            <a:extLst>
              <a:ext uri="{FF2B5EF4-FFF2-40B4-BE49-F238E27FC236}">
                <a16:creationId xmlns:a16="http://schemas.microsoft.com/office/drawing/2014/main" id="{4EADF942-BEE8-F94D-561D-A2CE8360E6F1}"/>
              </a:ext>
            </a:extLst>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3883161" y="2843196"/>
            <a:ext cx="1491957" cy="51713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D47AA087-F6C8-FBE9-2835-3634DD800BA5}"/>
              </a:ext>
            </a:extLst>
          </p:cNvPr>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6807137" y="1008045"/>
            <a:ext cx="640068" cy="64006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4B39B336-3D0E-001B-9C5B-893699BED309}"/>
              </a:ext>
            </a:extLst>
          </p:cNvPr>
          <p:cNvPicPr>
            <a:picLocks noChangeAspect="1" noChangeArrowheads="1"/>
          </p:cNvPicPr>
          <p:nvPr/>
        </p:nvPicPr>
        <p:blipFill>
          <a:blip r:embed="rId14">
            <a:extLst>
              <a:ext uri="{28A0092B-C50C-407E-A947-70E740481C1C}">
                <a14:useLocalDpi xmlns:a14="http://schemas.microsoft.com/office/drawing/2010/main"/>
              </a:ext>
            </a:extLst>
          </a:blip>
          <a:srcRect/>
          <a:stretch>
            <a:fillRect/>
          </a:stretch>
        </p:blipFill>
        <p:spPr bwMode="auto">
          <a:xfrm>
            <a:off x="6495913" y="2939354"/>
            <a:ext cx="1306261" cy="36796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CC44593C-F535-F013-0A5C-232AA64F44ED}"/>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5490749" y="2813800"/>
            <a:ext cx="787633" cy="554990"/>
          </a:xfrm>
          <a:prstGeom prst="rect">
            <a:avLst/>
          </a:prstGeom>
        </p:spPr>
      </p:pic>
      <p:pic>
        <p:nvPicPr>
          <p:cNvPr id="15" name="Picture 14">
            <a:extLst>
              <a:ext uri="{FF2B5EF4-FFF2-40B4-BE49-F238E27FC236}">
                <a16:creationId xmlns:a16="http://schemas.microsoft.com/office/drawing/2014/main" id="{5F5CF265-EC23-52FD-56B3-B7FFC3F09A03}"/>
              </a:ext>
            </a:extLst>
          </p:cNvPr>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6601670" y="3735217"/>
            <a:ext cx="2342535" cy="457507"/>
          </a:xfrm>
          <a:prstGeom prst="rect">
            <a:avLst/>
          </a:prstGeom>
        </p:spPr>
      </p:pic>
      <p:pic>
        <p:nvPicPr>
          <p:cNvPr id="24" name="Picture 23">
            <a:extLst>
              <a:ext uri="{FF2B5EF4-FFF2-40B4-BE49-F238E27FC236}">
                <a16:creationId xmlns:a16="http://schemas.microsoft.com/office/drawing/2014/main" id="{FBD1B0A3-5F1D-BC4E-F907-315E92B8A918}"/>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5443226" y="1858810"/>
            <a:ext cx="630373" cy="630373"/>
          </a:xfrm>
          <a:prstGeom prst="rect">
            <a:avLst/>
          </a:prstGeom>
        </p:spPr>
      </p:pic>
      <p:pic>
        <p:nvPicPr>
          <p:cNvPr id="32" name="Picture 31">
            <a:extLst>
              <a:ext uri="{FF2B5EF4-FFF2-40B4-BE49-F238E27FC236}">
                <a16:creationId xmlns:a16="http://schemas.microsoft.com/office/drawing/2014/main" id="{3551854F-9B04-7869-AFFA-ADAF33EBBD7E}"/>
              </a:ext>
            </a:extLst>
          </p:cNvPr>
          <p:cNvPicPr>
            <a:picLocks noChangeAspect="1"/>
          </p:cNvPicPr>
          <p:nvPr/>
        </p:nvPicPr>
        <p:blipFill rotWithShape="1">
          <a:blip r:embed="rId18" cstate="screen">
            <a:extLst>
              <a:ext uri="{28A0092B-C50C-407E-A947-70E740481C1C}">
                <a14:useLocalDpi xmlns:a14="http://schemas.microsoft.com/office/drawing/2010/main"/>
              </a:ext>
            </a:extLst>
          </a:blip>
          <a:srcRect/>
          <a:stretch/>
        </p:blipFill>
        <p:spPr>
          <a:xfrm>
            <a:off x="4595501" y="967488"/>
            <a:ext cx="630373" cy="616324"/>
          </a:xfrm>
          <a:prstGeom prst="rect">
            <a:avLst/>
          </a:prstGeom>
        </p:spPr>
      </p:pic>
      <p:pic>
        <p:nvPicPr>
          <p:cNvPr id="33" name="Picture 32">
            <a:extLst>
              <a:ext uri="{FF2B5EF4-FFF2-40B4-BE49-F238E27FC236}">
                <a16:creationId xmlns:a16="http://schemas.microsoft.com/office/drawing/2014/main" id="{80A09EC6-225D-BD10-CE49-D0CCCEB2FB6B}"/>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3581170" y="898950"/>
            <a:ext cx="973761" cy="730321"/>
          </a:xfrm>
          <a:prstGeom prst="rect">
            <a:avLst/>
          </a:prstGeom>
        </p:spPr>
      </p:pic>
      <p:pic>
        <p:nvPicPr>
          <p:cNvPr id="35" name="Picture 34">
            <a:extLst>
              <a:ext uri="{FF2B5EF4-FFF2-40B4-BE49-F238E27FC236}">
                <a16:creationId xmlns:a16="http://schemas.microsoft.com/office/drawing/2014/main" id="{3685A922-878C-1354-FE93-5854B85B89DD}"/>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6152883" y="989203"/>
            <a:ext cx="532324" cy="640068"/>
          </a:xfrm>
          <a:prstGeom prst="rect">
            <a:avLst/>
          </a:prstGeom>
        </p:spPr>
      </p:pic>
      <p:pic>
        <p:nvPicPr>
          <p:cNvPr id="36" name="Picture 10">
            <a:extLst>
              <a:ext uri="{FF2B5EF4-FFF2-40B4-BE49-F238E27FC236}">
                <a16:creationId xmlns:a16="http://schemas.microsoft.com/office/drawing/2014/main" id="{748B6F88-60AB-AA9A-C007-44223264A763}"/>
              </a:ext>
            </a:extLst>
          </p:cNvPr>
          <p:cNvPicPr>
            <a:picLocks noChangeAspect="1" noChangeArrowheads="1"/>
          </p:cNvPicPr>
          <p:nvPr/>
        </p:nvPicPr>
        <p:blipFill>
          <a:blip r:embed="rId21" cstate="screen">
            <a:extLst>
              <a:ext uri="{28A0092B-C50C-407E-A947-70E740481C1C}">
                <a14:useLocalDpi xmlns:a14="http://schemas.microsoft.com/office/drawing/2010/main"/>
              </a:ext>
            </a:extLst>
          </a:blip>
          <a:srcRect/>
          <a:stretch>
            <a:fillRect/>
          </a:stretch>
        </p:blipFill>
        <p:spPr bwMode="auto">
          <a:xfrm>
            <a:off x="5347328" y="960463"/>
            <a:ext cx="630373" cy="630373"/>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14" descr="No photo description available.">
            <a:extLst>
              <a:ext uri="{FF2B5EF4-FFF2-40B4-BE49-F238E27FC236}">
                <a16:creationId xmlns:a16="http://schemas.microsoft.com/office/drawing/2014/main" id="{F1D212FB-B095-E7AE-0796-3C9857B46293}"/>
              </a:ext>
            </a:extLst>
          </p:cNvPr>
          <p:cNvPicPr>
            <a:picLocks noChangeAspect="1" noChangeArrowheads="1"/>
          </p:cNvPicPr>
          <p:nvPr/>
        </p:nvPicPr>
        <p:blipFill>
          <a:blip r:embed="rId22" cstate="screen">
            <a:extLst>
              <a:ext uri="{28A0092B-C50C-407E-A947-70E740481C1C}">
                <a14:useLocalDpi xmlns:a14="http://schemas.microsoft.com/office/drawing/2010/main"/>
              </a:ext>
            </a:extLst>
          </a:blip>
          <a:srcRect/>
          <a:stretch>
            <a:fillRect/>
          </a:stretch>
        </p:blipFill>
        <p:spPr bwMode="auto">
          <a:xfrm>
            <a:off x="7058649" y="1844175"/>
            <a:ext cx="626428" cy="626428"/>
          </a:xfrm>
          <a:prstGeom prst="rect">
            <a:avLst/>
          </a:prstGeom>
          <a:noFill/>
          <a:extLst>
            <a:ext uri="{909E8E84-426E-40DD-AFC4-6F175D3DCCD1}">
              <a14:hiddenFill xmlns:a14="http://schemas.microsoft.com/office/drawing/2010/main">
                <a:solidFill>
                  <a:srgbClr val="FFFFFF"/>
                </a:solidFill>
              </a14:hiddenFill>
            </a:ext>
          </a:extLst>
        </p:spPr>
      </p:pic>
      <p:sp>
        <p:nvSpPr>
          <p:cNvPr id="40" name="Content Placeholder 2">
            <a:extLst>
              <a:ext uri="{FF2B5EF4-FFF2-40B4-BE49-F238E27FC236}">
                <a16:creationId xmlns:a16="http://schemas.microsoft.com/office/drawing/2014/main" id="{B4254B62-614E-EB4C-B228-50A53EAA98EE}"/>
              </a:ext>
            </a:extLst>
          </p:cNvPr>
          <p:cNvSpPr txBox="1">
            <a:spLocks/>
          </p:cNvSpPr>
          <p:nvPr/>
        </p:nvSpPr>
        <p:spPr>
          <a:xfrm>
            <a:off x="68671" y="2317019"/>
            <a:ext cx="3437237" cy="2736013"/>
          </a:xfrm>
          <a:prstGeom prst="rect">
            <a:avLst/>
          </a:prstGeom>
        </p:spPr>
        <p:txBody>
          <a:bodyPr>
            <a:noAutofit/>
          </a:bodyPr>
          <a:lstStyle>
            <a:lvl1pPr marL="184150" indent="-184150" algn="l" defTabSz="685800" rtl="0" eaLnBrk="1" latinLnBrk="0" hangingPunct="1">
              <a:lnSpc>
                <a:spcPct val="100000"/>
              </a:lnSpc>
              <a:spcBef>
                <a:spcPts val="0"/>
              </a:spcBef>
              <a:spcAft>
                <a:spcPts val="600"/>
              </a:spcAft>
              <a:buFont typeface="Arial" panose="020B0604020202020204" pitchFamily="34" charset="0"/>
              <a:buChar char="•"/>
              <a:tabLst/>
              <a:defRPr sz="2800" b="0" kern="1200">
                <a:solidFill>
                  <a:schemeClr val="tx1"/>
                </a:solidFill>
                <a:latin typeface="+mn-lt"/>
                <a:ea typeface="+mn-ea"/>
                <a:cs typeface="+mn-cs"/>
              </a:defRPr>
            </a:lvl1pPr>
            <a:lvl2pPr marL="714375" indent="-331788" algn="l" defTabSz="685800" rtl="0" eaLnBrk="1" latinLnBrk="0" hangingPunct="1">
              <a:lnSpc>
                <a:spcPct val="100000"/>
              </a:lnSpc>
              <a:spcBef>
                <a:spcPts val="0"/>
              </a:spcBef>
              <a:spcAft>
                <a:spcPts val="600"/>
              </a:spcAft>
              <a:buFont typeface="Courier New" panose="02070309020205020404" pitchFamily="49" charset="0"/>
              <a:buChar char="o"/>
              <a:tabLst/>
              <a:defRPr sz="2400" b="0" kern="1200">
                <a:solidFill>
                  <a:schemeClr val="tx1"/>
                </a:solidFill>
                <a:latin typeface="+mn-lt"/>
                <a:ea typeface="+mn-ea"/>
                <a:cs typeface="+mn-cs"/>
              </a:defRPr>
            </a:lvl2pPr>
            <a:lvl3pPr marL="977900" indent="-238125" algn="l" defTabSz="685800" rtl="0" eaLnBrk="1" latinLnBrk="0" hangingPunct="1">
              <a:lnSpc>
                <a:spcPct val="100000"/>
              </a:lnSpc>
              <a:spcBef>
                <a:spcPts val="0"/>
              </a:spcBef>
              <a:spcAft>
                <a:spcPts val="600"/>
              </a:spcAft>
              <a:buFont typeface="Wingdings" pitchFamily="2" charset="2"/>
              <a:buChar char="§"/>
              <a:tabLst/>
              <a:defRPr sz="2000" b="0" kern="1200">
                <a:solidFill>
                  <a:schemeClr val="tx1"/>
                </a:solidFill>
                <a:latin typeface="+mn-lt"/>
                <a:ea typeface="+mn-ea"/>
                <a:cs typeface="+mn-cs"/>
              </a:defRPr>
            </a:lvl3pPr>
            <a:lvl4pPr marL="1200150" indent="-171450" algn="l" defTabSz="685800" rtl="0" eaLnBrk="1" latinLnBrk="0" hangingPunct="1">
              <a:lnSpc>
                <a:spcPct val="100000"/>
              </a:lnSpc>
              <a:spcBef>
                <a:spcPts val="0"/>
              </a:spcBef>
              <a:spcAft>
                <a:spcPts val="600"/>
              </a:spcAft>
              <a:buFont typeface="Arial" panose="020B0604020202020204" pitchFamily="34" charset="0"/>
              <a:buChar char="•"/>
              <a:defRPr sz="1800" b="0" kern="1200">
                <a:solidFill>
                  <a:schemeClr val="tx1"/>
                </a:solidFill>
                <a:latin typeface="+mn-lt"/>
                <a:ea typeface="+mn-ea"/>
                <a:cs typeface="+mn-cs"/>
              </a:defRPr>
            </a:lvl4pPr>
            <a:lvl5pPr marL="1543050" indent="-171450" algn="l" defTabSz="685800" rtl="0" eaLnBrk="1" latinLnBrk="0" hangingPunct="1">
              <a:lnSpc>
                <a:spcPct val="100000"/>
              </a:lnSpc>
              <a:spcBef>
                <a:spcPts val="0"/>
              </a:spcBef>
              <a:spcAft>
                <a:spcPts val="600"/>
              </a:spcAft>
              <a:buFont typeface="Arial" panose="020B0604020202020204" pitchFamily="34" charset="0"/>
              <a:buChar char="•"/>
              <a:defRPr sz="1400" b="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9525" indent="0">
              <a:lnSpc>
                <a:spcPct val="120000"/>
              </a:lnSpc>
              <a:spcBef>
                <a:spcPts val="600"/>
              </a:spcBef>
              <a:spcAft>
                <a:spcPts val="0"/>
              </a:spcAft>
              <a:buNone/>
            </a:pPr>
            <a:r>
              <a:rPr lang="en-US" sz="1800" b="1" dirty="0">
                <a:latin typeface="Corbel" panose="020B0503020204020204" pitchFamily="34" charset="0"/>
              </a:rPr>
              <a:t>Objectives</a:t>
            </a:r>
            <a:r>
              <a:rPr lang="en-US" sz="1200" dirty="0">
                <a:latin typeface="Corbel" panose="020B0503020204020204" pitchFamily="34" charset="0"/>
              </a:rPr>
              <a:t> (</a:t>
            </a:r>
            <a:r>
              <a:rPr lang="en-US" sz="1200" i="1" dirty="0">
                <a:latin typeface="Corbel" panose="020B0503020204020204" pitchFamily="34" charset="0"/>
              </a:rPr>
              <a:t>as per MOA 2014)</a:t>
            </a:r>
            <a:r>
              <a:rPr lang="en-US" sz="1200" dirty="0">
                <a:latin typeface="Corbel" panose="020B0503020204020204" pitchFamily="34" charset="0"/>
              </a:rPr>
              <a:t>:</a:t>
            </a:r>
          </a:p>
          <a:p>
            <a:pPr marL="187325" indent="-177800">
              <a:lnSpc>
                <a:spcPct val="120000"/>
              </a:lnSpc>
              <a:spcBef>
                <a:spcPts val="600"/>
              </a:spcBef>
              <a:spcAft>
                <a:spcPts val="0"/>
              </a:spcAft>
            </a:pPr>
            <a:r>
              <a:rPr lang="en-US" sz="1400" dirty="0">
                <a:latin typeface="Corbel" panose="020B0503020204020204" pitchFamily="34" charset="0"/>
              </a:rPr>
              <a:t>To facilitate the sharing of lessons and good practices in MPA management; </a:t>
            </a:r>
          </a:p>
          <a:p>
            <a:pPr marL="187325" indent="-177800">
              <a:lnSpc>
                <a:spcPct val="120000"/>
              </a:lnSpc>
              <a:spcBef>
                <a:spcPts val="600"/>
              </a:spcBef>
              <a:spcAft>
                <a:spcPts val="0"/>
              </a:spcAft>
            </a:pPr>
            <a:r>
              <a:rPr lang="en-US" sz="1400" dirty="0">
                <a:latin typeface="Corbel" panose="020B0503020204020204" pitchFamily="34" charset="0"/>
              </a:rPr>
              <a:t>To sustain adaptive management through progressive reviews and updates of the MPA database and information systems</a:t>
            </a:r>
          </a:p>
          <a:p>
            <a:pPr marL="187325" indent="-177800">
              <a:lnSpc>
                <a:spcPct val="120000"/>
              </a:lnSpc>
              <a:spcBef>
                <a:spcPts val="600"/>
              </a:spcBef>
              <a:spcAft>
                <a:spcPts val="0"/>
              </a:spcAft>
            </a:pPr>
            <a:r>
              <a:rPr lang="en-US" sz="1400" dirty="0">
                <a:latin typeface="Corbel" panose="020B0503020204020204" pitchFamily="34" charset="0"/>
              </a:rPr>
              <a:t>To provide support to local MPA initiatives to improve MPA management.</a:t>
            </a:r>
          </a:p>
        </p:txBody>
      </p:sp>
      <p:pic>
        <p:nvPicPr>
          <p:cNvPr id="2050" name="Picture 2" descr="undefined">
            <a:extLst>
              <a:ext uri="{FF2B5EF4-FFF2-40B4-BE49-F238E27FC236}">
                <a16:creationId xmlns:a16="http://schemas.microsoft.com/office/drawing/2014/main" id="{E6D7C1C0-72EB-DBF5-9F33-E9191DC2E1F6}"/>
              </a:ext>
            </a:extLst>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5725951" y="3616184"/>
            <a:ext cx="762859" cy="786653"/>
          </a:xfrm>
          <a:prstGeom prst="rect">
            <a:avLst/>
          </a:prstGeom>
          <a:noFill/>
          <a:extLst>
            <a:ext uri="{909E8E84-426E-40DD-AFC4-6F175D3DCCD1}">
              <a14:hiddenFill xmlns:a14="http://schemas.microsoft.com/office/drawing/2010/main">
                <a:solidFill>
                  <a:srgbClr val="FFFFFF"/>
                </a:solidFill>
              </a14:hiddenFill>
            </a:ext>
          </a:extLst>
        </p:spPr>
      </p:pic>
      <p:pic>
        <p:nvPicPr>
          <p:cNvPr id="2127" name="Google Shape;2127;p38"/>
          <p:cNvPicPr preferRelativeResize="0"/>
          <p:nvPr/>
        </p:nvPicPr>
        <p:blipFill rotWithShape="1">
          <a:blip r:embed="rId24" cstate="screen">
            <a:alphaModFix amt="30000"/>
            <a:extLst>
              <a:ext uri="{28A0092B-C50C-407E-A947-70E740481C1C}">
                <a14:useLocalDpi xmlns:a14="http://schemas.microsoft.com/office/drawing/2010/main"/>
              </a:ext>
            </a:extLst>
          </a:blip>
          <a:srcRect/>
          <a:stretch/>
        </p:blipFill>
        <p:spPr>
          <a:xfrm>
            <a:off x="2908000" y="90468"/>
            <a:ext cx="6232389" cy="4962564"/>
          </a:xfrm>
          <a:prstGeom prst="rect">
            <a:avLst/>
          </a:prstGeom>
          <a:noFill/>
          <a:ln>
            <a:noFill/>
          </a:ln>
        </p:spPr>
      </p:pic>
      <p:pic>
        <p:nvPicPr>
          <p:cNvPr id="2" name="Audio Recording Aug 15, 2025 at 7:48:25 AM">
            <a:hlinkClick r:id="" action="ppaction://media"/>
            <a:extLst>
              <a:ext uri="{FF2B5EF4-FFF2-40B4-BE49-F238E27FC236}">
                <a16:creationId xmlns:a16="http://schemas.microsoft.com/office/drawing/2014/main" id="{91FEE967-BA27-C673-8068-577FB3762F87}"/>
              </a:ext>
            </a:extLst>
          </p:cNvPr>
          <p:cNvPicPr>
            <a:picLocks noChangeAspect="1"/>
          </p:cNvPicPr>
          <p:nvPr>
            <a:audioFile r:link="rId2"/>
            <p:extLst>
              <p:ext uri="{DAA4B4D4-6D71-4841-9C94-3DE7FCFB9230}">
                <p14:media xmlns:p14="http://schemas.microsoft.com/office/powerpoint/2010/main" r:embed="rId1"/>
              </p:ext>
            </p:extLst>
          </p:nvPr>
        </p:nvPicPr>
        <p:blipFill>
          <a:blip r:embed="rId25"/>
          <a:stretch>
            <a:fillRect/>
          </a:stretch>
        </p:blipFill>
        <p:spPr>
          <a:xfrm>
            <a:off x="61992" y="4742482"/>
            <a:ext cx="337665" cy="337665"/>
          </a:xfrm>
          <a:prstGeom prst="rect">
            <a:avLst/>
          </a:prstGeom>
        </p:spPr>
      </p:pic>
    </p:spTree>
    <p:extLst>
      <p:ext uri="{BB962C8B-B14F-4D97-AF65-F5344CB8AC3E}">
        <p14:creationId xmlns:p14="http://schemas.microsoft.com/office/powerpoint/2010/main" val="562682644"/>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1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18" objId="2"/>
        <p14:stopEvt time="40540"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91B73DD-89ED-965B-486B-A5C25E4BC7B0}"/>
              </a:ext>
            </a:extLst>
          </p:cNvPr>
          <p:cNvSpPr>
            <a:spLocks noGrp="1"/>
          </p:cNvSpPr>
          <p:nvPr>
            <p:ph idx="1"/>
          </p:nvPr>
        </p:nvSpPr>
        <p:spPr>
          <a:xfrm>
            <a:off x="468351" y="1070518"/>
            <a:ext cx="7129237" cy="3771686"/>
          </a:xfrm>
        </p:spPr>
        <p:txBody>
          <a:bodyPr>
            <a:noAutofit/>
          </a:bodyPr>
          <a:lstStyle/>
          <a:p>
            <a:pPr>
              <a:spcBef>
                <a:spcPts val="600"/>
              </a:spcBef>
              <a:spcAft>
                <a:spcPts val="0"/>
              </a:spcAft>
            </a:pPr>
            <a:r>
              <a:rPr lang="en-US" sz="2200" dirty="0">
                <a:latin typeface="Corbel" panose="020B0503020204020204" pitchFamily="34" charset="0"/>
              </a:rPr>
              <a:t>Over 1,800 existing MPAs in the country (Cabral et al. 2014)</a:t>
            </a:r>
          </a:p>
          <a:p>
            <a:pPr>
              <a:spcBef>
                <a:spcPts val="600"/>
              </a:spcBef>
              <a:spcAft>
                <a:spcPts val="0"/>
              </a:spcAft>
            </a:pPr>
            <a:endParaRPr lang="en-US" sz="2200" dirty="0">
              <a:latin typeface="Corbel" panose="020B0503020204020204" pitchFamily="34" charset="0"/>
            </a:endParaRPr>
          </a:p>
          <a:p>
            <a:pPr>
              <a:spcBef>
                <a:spcPts val="600"/>
              </a:spcBef>
              <a:spcAft>
                <a:spcPts val="0"/>
              </a:spcAft>
            </a:pPr>
            <a:r>
              <a:rPr lang="en-US" sz="2200" dirty="0">
                <a:latin typeface="Corbel" panose="020B0503020204020204" pitchFamily="34" charset="0"/>
              </a:rPr>
              <a:t>Called by fish sanctuaries, marine reserves </a:t>
            </a:r>
            <a:r>
              <a:rPr lang="en-US" sz="2200" dirty="0">
                <a:latin typeface="Corbel" panose="020B0503020204020204" pitchFamily="34" charset="0"/>
                <a:sym typeface="Wingdings" pitchFamily="2" charset="2"/>
              </a:rPr>
              <a:t></a:t>
            </a:r>
            <a:r>
              <a:rPr lang="en-US" sz="2200" dirty="0">
                <a:solidFill>
                  <a:srgbClr val="C00000"/>
                </a:solidFill>
                <a:latin typeface="Corbel" panose="020B0503020204020204" pitchFamily="34" charset="0"/>
              </a:rPr>
              <a:t> </a:t>
            </a:r>
            <a:r>
              <a:rPr lang="en-US" sz="2200" b="1" dirty="0">
                <a:solidFill>
                  <a:srgbClr val="C00000"/>
                </a:solidFill>
                <a:latin typeface="Corbel" panose="020B0503020204020204" pitchFamily="34" charset="0"/>
              </a:rPr>
              <a:t>mainly no-take zones</a:t>
            </a:r>
          </a:p>
          <a:p>
            <a:pPr>
              <a:spcBef>
                <a:spcPts val="600"/>
              </a:spcBef>
              <a:spcAft>
                <a:spcPts val="0"/>
              </a:spcAft>
            </a:pPr>
            <a:endParaRPr lang="en-US" sz="2200" dirty="0">
              <a:latin typeface="Corbel" panose="020B0503020204020204" pitchFamily="34" charset="0"/>
            </a:endParaRPr>
          </a:p>
          <a:p>
            <a:pPr>
              <a:spcBef>
                <a:spcPts val="600"/>
              </a:spcBef>
              <a:spcAft>
                <a:spcPts val="0"/>
              </a:spcAft>
            </a:pPr>
            <a:r>
              <a:rPr lang="en-US" sz="2200" dirty="0">
                <a:latin typeface="Corbel" panose="020B0503020204020204" pitchFamily="34" charset="0"/>
              </a:rPr>
              <a:t>Varying modes of governance, but mostly LGU-managed</a:t>
            </a:r>
          </a:p>
          <a:p>
            <a:pPr lvl="1">
              <a:spcBef>
                <a:spcPts val="600"/>
              </a:spcBef>
              <a:spcAft>
                <a:spcPts val="0"/>
              </a:spcAft>
            </a:pPr>
            <a:r>
              <a:rPr lang="en-US" sz="1600" dirty="0">
                <a:latin typeface="Corbel" panose="020B0503020204020204" pitchFamily="34" charset="0"/>
              </a:rPr>
              <a:t>Community-based</a:t>
            </a:r>
          </a:p>
          <a:p>
            <a:pPr lvl="1">
              <a:spcBef>
                <a:spcPts val="600"/>
              </a:spcBef>
              <a:spcAft>
                <a:spcPts val="0"/>
              </a:spcAft>
            </a:pPr>
            <a:r>
              <a:rPr lang="en-US" sz="1600" dirty="0">
                <a:latin typeface="Corbel" panose="020B0503020204020204" pitchFamily="34" charset="0"/>
              </a:rPr>
              <a:t>LGU-initiated</a:t>
            </a:r>
          </a:p>
          <a:p>
            <a:pPr lvl="1">
              <a:spcBef>
                <a:spcPts val="600"/>
              </a:spcBef>
              <a:spcAft>
                <a:spcPts val="0"/>
              </a:spcAft>
            </a:pPr>
            <a:r>
              <a:rPr lang="en-US" sz="1600" dirty="0">
                <a:latin typeface="Corbel" panose="020B0503020204020204" pitchFamily="34" charset="0"/>
              </a:rPr>
              <a:t>Nationally-legislated</a:t>
            </a:r>
          </a:p>
          <a:p>
            <a:pPr>
              <a:spcBef>
                <a:spcPts val="600"/>
              </a:spcBef>
              <a:spcAft>
                <a:spcPts val="0"/>
              </a:spcAft>
            </a:pPr>
            <a:endParaRPr lang="en-US" sz="1600" dirty="0">
              <a:latin typeface="Corbel" panose="020B0503020204020204" pitchFamily="34" charset="0"/>
            </a:endParaRPr>
          </a:p>
        </p:txBody>
      </p:sp>
      <p:pic>
        <p:nvPicPr>
          <p:cNvPr id="8" name="Picture 7">
            <a:extLst>
              <a:ext uri="{FF2B5EF4-FFF2-40B4-BE49-F238E27FC236}">
                <a16:creationId xmlns:a16="http://schemas.microsoft.com/office/drawing/2014/main" id="{C4CAA7A9-8303-6B08-1C85-98455B71BB4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381597">
            <a:off x="7792113" y="2901252"/>
            <a:ext cx="1081688" cy="1713565"/>
          </a:xfrm>
          <a:prstGeom prst="rect">
            <a:avLst/>
          </a:prstGeom>
        </p:spPr>
      </p:pic>
      <p:sp>
        <p:nvSpPr>
          <p:cNvPr id="10" name="Title 9">
            <a:extLst>
              <a:ext uri="{FF2B5EF4-FFF2-40B4-BE49-F238E27FC236}">
                <a16:creationId xmlns:a16="http://schemas.microsoft.com/office/drawing/2014/main" id="{4BA81314-0DB2-2451-6FC1-9930944E3292}"/>
              </a:ext>
            </a:extLst>
          </p:cNvPr>
          <p:cNvSpPr>
            <a:spLocks noGrp="1"/>
          </p:cNvSpPr>
          <p:nvPr>
            <p:ph type="title"/>
          </p:nvPr>
        </p:nvSpPr>
        <p:spPr/>
        <p:txBody>
          <a:bodyPr/>
          <a:lstStyle/>
          <a:p>
            <a:r>
              <a:rPr lang="en-US" dirty="0">
                <a:latin typeface="Corbel" panose="020B0503020204020204" pitchFamily="34" charset="0"/>
              </a:rPr>
              <a:t>Introduction</a:t>
            </a:r>
          </a:p>
        </p:txBody>
      </p:sp>
      <p:sp>
        <p:nvSpPr>
          <p:cNvPr id="11" name="Footer Placeholder 4">
            <a:extLst>
              <a:ext uri="{FF2B5EF4-FFF2-40B4-BE49-F238E27FC236}">
                <a16:creationId xmlns:a16="http://schemas.microsoft.com/office/drawing/2014/main" id="{781CB55A-880B-13D8-0D72-6E33512A716F}"/>
              </a:ext>
            </a:extLst>
          </p:cNvPr>
          <p:cNvSpPr txBox="1">
            <a:spLocks/>
          </p:cNvSpPr>
          <p:nvPr/>
        </p:nvSpPr>
        <p:spPr>
          <a:xfrm>
            <a:off x="87925" y="4847354"/>
            <a:ext cx="3086100" cy="273844"/>
          </a:xfrm>
          <a:prstGeom prst="rect">
            <a:avLst/>
          </a:prstGeom>
        </p:spPr>
        <p:txBody>
          <a:bodyPr vert="horz" lIns="91440" tIns="45720" rIns="91440" bIns="45720" rtlCol="0" anchor="ctr"/>
          <a:lstStyle>
            <a:defPPr>
              <a:defRPr lang="en-US"/>
            </a:defPPr>
            <a:lvl1pPr marL="0" algn="l" defTabSz="685800" rtl="0" eaLnBrk="1" latinLnBrk="0" hangingPunct="1">
              <a:defRPr sz="900" kern="1200">
                <a:solidFill>
                  <a:schemeClr val="tx1">
                    <a:tint val="75000"/>
                  </a:schemeClr>
                </a:solidFill>
                <a:latin typeface="+mj-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dirty="0"/>
              <a:t>MPA SUPPORT NETWORK  I OCTOBER 2024</a:t>
            </a:r>
          </a:p>
        </p:txBody>
      </p:sp>
      <p:pic>
        <p:nvPicPr>
          <p:cNvPr id="2" name="Audio Recording Aug 15, 2025 at 7:51:48 AM">
            <a:hlinkClick r:id="" action="ppaction://media"/>
            <a:extLst>
              <a:ext uri="{FF2B5EF4-FFF2-40B4-BE49-F238E27FC236}">
                <a16:creationId xmlns:a16="http://schemas.microsoft.com/office/drawing/2014/main" id="{6CC5C73A-58E7-B603-D410-8F45E265CB8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8342" y="4602941"/>
            <a:ext cx="360000" cy="360000"/>
          </a:xfrm>
          <a:prstGeom prst="rect">
            <a:avLst/>
          </a:prstGeom>
        </p:spPr>
      </p:pic>
    </p:spTree>
    <p:extLst>
      <p:ext uri="{BB962C8B-B14F-4D97-AF65-F5344CB8AC3E}">
        <p14:creationId xmlns:p14="http://schemas.microsoft.com/office/powerpoint/2010/main" val="2198685917"/>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96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22" objId="2"/>
        <p14:stopEvt time="90072" objId="2"/>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4">
            <a:extLst>
              <a:ext uri="{FF2B5EF4-FFF2-40B4-BE49-F238E27FC236}">
                <a16:creationId xmlns:a16="http://schemas.microsoft.com/office/drawing/2014/main" id="{BA4F3F62-D8D7-E34F-8216-3C5AD9DBF08D}"/>
              </a:ext>
            </a:extLst>
          </p:cNvPr>
          <p:cNvSpPr txBox="1">
            <a:spLocks/>
          </p:cNvSpPr>
          <p:nvPr/>
        </p:nvSpPr>
        <p:spPr>
          <a:xfrm>
            <a:off x="422368" y="655603"/>
            <a:ext cx="2533458" cy="822746"/>
          </a:xfrm>
          <a:prstGeom prst="rect">
            <a:avLst/>
          </a:prstGeom>
        </p:spPr>
        <p:txBody>
          <a:bodyPr vert="horz" lIns="68580" tIns="34290" rIns="68580" bIns="34290" rtlCol="0" anchor="b">
            <a:normAutofit/>
          </a:bodyPr>
          <a:lstStyle>
            <a:lvl1pPr algn="l" defTabSz="685983" rtl="0" eaLnBrk="1" latinLnBrk="0" hangingPunct="1">
              <a:lnSpc>
                <a:spcPct val="90000"/>
              </a:lnSpc>
              <a:spcBef>
                <a:spcPct val="0"/>
              </a:spcBef>
              <a:buNone/>
              <a:defRPr sz="4000" kern="1200">
                <a:solidFill>
                  <a:schemeClr val="tx1"/>
                </a:solidFill>
                <a:latin typeface="Century Gothic" panose="020B0502020202020204" pitchFamily="34" charset="0"/>
                <a:ea typeface="+mj-ea"/>
                <a:cs typeface="+mj-cs"/>
              </a:defRPr>
            </a:lvl1pPr>
          </a:lstStyle>
          <a:p>
            <a:pPr algn="ctr"/>
            <a:r>
              <a:rPr lang="en-US" sz="4050" b="1" dirty="0">
                <a:solidFill>
                  <a:srgbClr val="0070C0"/>
                </a:solidFill>
                <a:latin typeface="Avenir Next Condensed" panose="020B0506020202020204" pitchFamily="34" charset="0"/>
              </a:rPr>
              <a:t>Milestones</a:t>
            </a:r>
          </a:p>
        </p:txBody>
      </p:sp>
      <p:sp>
        <p:nvSpPr>
          <p:cNvPr id="11" name="Rectangle 10">
            <a:extLst>
              <a:ext uri="{FF2B5EF4-FFF2-40B4-BE49-F238E27FC236}">
                <a16:creationId xmlns:a16="http://schemas.microsoft.com/office/drawing/2014/main" id="{8251967C-6AE9-EB4B-AFD3-C3D6836A51CD}"/>
              </a:ext>
            </a:extLst>
          </p:cNvPr>
          <p:cNvSpPr/>
          <p:nvPr/>
        </p:nvSpPr>
        <p:spPr>
          <a:xfrm>
            <a:off x="3239377" y="4825018"/>
            <a:ext cx="5374827" cy="276999"/>
          </a:xfrm>
          <a:prstGeom prst="rect">
            <a:avLst/>
          </a:prstGeom>
        </p:spPr>
        <p:txBody>
          <a:bodyPr wrap="square">
            <a:spAutoFit/>
          </a:bodyPr>
          <a:lstStyle/>
          <a:p>
            <a:r>
              <a:rPr lang="en-US" sz="600" i="1" dirty="0">
                <a:solidFill>
                  <a:schemeClr val="tx1">
                    <a:lumMod val="65000"/>
                    <a:lumOff val="35000"/>
                  </a:schemeClr>
                </a:solidFill>
                <a:latin typeface="Calibri" panose="020F0502020204030204" pitchFamily="34" charset="0"/>
                <a:cs typeface="Calibri" panose="020F0502020204030204" pitchFamily="34" charset="0"/>
              </a:rPr>
              <a:t>Image credits: Hundred Islands National Park by Elmer </a:t>
            </a:r>
            <a:r>
              <a:rPr lang="en-US" sz="600" i="1" dirty="0" err="1">
                <a:solidFill>
                  <a:schemeClr val="tx1">
                    <a:lumMod val="65000"/>
                    <a:lumOff val="35000"/>
                  </a:schemeClr>
                </a:solidFill>
                <a:latin typeface="Calibri" panose="020F0502020204030204" pitchFamily="34" charset="0"/>
                <a:cs typeface="Calibri" panose="020F0502020204030204" pitchFamily="34" charset="0"/>
              </a:rPr>
              <a:t>nev</a:t>
            </a:r>
            <a:r>
              <a:rPr lang="en-US" sz="600" i="1" dirty="0">
                <a:solidFill>
                  <a:schemeClr val="tx1">
                    <a:lumMod val="65000"/>
                    <a:lumOff val="35000"/>
                  </a:schemeClr>
                </a:solidFill>
                <a:latin typeface="Calibri" panose="020F0502020204030204" pitchFamily="34" charset="0"/>
                <a:cs typeface="Calibri" panose="020F0502020204030204" pitchFamily="34" charset="0"/>
              </a:rPr>
              <a:t> </a:t>
            </a:r>
            <a:r>
              <a:rPr lang="en-US" sz="600" i="1" dirty="0" err="1">
                <a:solidFill>
                  <a:schemeClr val="tx1">
                    <a:lumMod val="65000"/>
                    <a:lumOff val="35000"/>
                  </a:schemeClr>
                </a:solidFill>
                <a:latin typeface="Calibri" panose="020F0502020204030204" pitchFamily="34" charset="0"/>
                <a:cs typeface="Calibri" panose="020F0502020204030204" pitchFamily="34" charset="0"/>
              </a:rPr>
              <a:t>valenzuela</a:t>
            </a:r>
            <a:r>
              <a:rPr lang="en-US" sz="600" i="1" dirty="0">
                <a:solidFill>
                  <a:schemeClr val="tx1">
                    <a:lumMod val="65000"/>
                    <a:lumOff val="35000"/>
                  </a:schemeClr>
                </a:solidFill>
                <a:latin typeface="Calibri" panose="020F0502020204030204" pitchFamily="34" charset="0"/>
                <a:cs typeface="Calibri" panose="020F0502020204030204" pitchFamily="34" charset="0"/>
              </a:rPr>
              <a:t>, CC BY-SA 4.0; Apo Island by Mike (</a:t>
            </a:r>
            <a:r>
              <a:rPr lang="en-US" sz="600" i="1" dirty="0" err="1">
                <a:solidFill>
                  <a:schemeClr val="tx1">
                    <a:lumMod val="65000"/>
                    <a:lumOff val="35000"/>
                  </a:schemeClr>
                </a:solidFill>
                <a:latin typeface="Calibri" panose="020F0502020204030204" pitchFamily="34" charset="0"/>
                <a:cs typeface="Calibri" panose="020F0502020204030204" pitchFamily="34" charset="0"/>
              </a:rPr>
              <a:t>TheCoffee</a:t>
            </a:r>
            <a:r>
              <a:rPr lang="en-US" sz="600" i="1" dirty="0">
                <a:solidFill>
                  <a:schemeClr val="tx1">
                    <a:lumMod val="65000"/>
                    <a:lumOff val="35000"/>
                  </a:schemeClr>
                </a:solidFill>
                <a:latin typeface="Calibri" panose="020F0502020204030204" pitchFamily="34" charset="0"/>
                <a:cs typeface="Calibri" panose="020F0502020204030204" pitchFamily="34" charset="0"/>
              </a:rPr>
              <a:t>), CC BY-SA 3.0; </a:t>
            </a:r>
            <a:r>
              <a:rPr lang="en-US" sz="600" i="1" dirty="0" err="1">
                <a:solidFill>
                  <a:schemeClr val="tx1">
                    <a:lumMod val="65000"/>
                    <a:lumOff val="35000"/>
                  </a:schemeClr>
                </a:solidFill>
                <a:latin typeface="Calibri" panose="020F0502020204030204" pitchFamily="34" charset="0"/>
                <a:cs typeface="Calibri" panose="020F0502020204030204" pitchFamily="34" charset="0"/>
              </a:rPr>
              <a:t>Sumilon</a:t>
            </a:r>
            <a:r>
              <a:rPr lang="en-US" sz="600" i="1" dirty="0">
                <a:solidFill>
                  <a:schemeClr val="tx1">
                    <a:lumMod val="65000"/>
                    <a:lumOff val="35000"/>
                  </a:schemeClr>
                </a:solidFill>
                <a:latin typeface="Calibri" panose="020F0502020204030204" pitchFamily="34" charset="0"/>
                <a:cs typeface="Calibri" panose="020F0502020204030204" pitchFamily="34" charset="0"/>
              </a:rPr>
              <a:t> </a:t>
            </a:r>
            <a:r>
              <a:rPr lang="en-US" sz="600" i="1" dirty="0" err="1">
                <a:solidFill>
                  <a:schemeClr val="tx1">
                    <a:lumMod val="65000"/>
                    <a:lumOff val="35000"/>
                  </a:schemeClr>
                </a:solidFill>
                <a:latin typeface="Calibri" panose="020F0502020204030204" pitchFamily="34" charset="0"/>
                <a:cs typeface="Calibri" panose="020F0502020204030204" pitchFamily="34" charset="0"/>
              </a:rPr>
              <a:t>IIsland</a:t>
            </a:r>
            <a:r>
              <a:rPr lang="en-US" sz="600" i="1" dirty="0">
                <a:solidFill>
                  <a:schemeClr val="tx1">
                    <a:lumMod val="65000"/>
                    <a:lumOff val="35000"/>
                  </a:schemeClr>
                </a:solidFill>
                <a:latin typeface="Calibri" panose="020F0502020204030204" pitchFamily="34" charset="0"/>
                <a:cs typeface="Calibri" panose="020F0502020204030204" pitchFamily="34" charset="0"/>
              </a:rPr>
              <a:t> by </a:t>
            </a:r>
            <a:r>
              <a:rPr lang="en-US" sz="600" i="1" dirty="0" err="1">
                <a:solidFill>
                  <a:schemeClr val="tx1">
                    <a:lumMod val="65000"/>
                    <a:lumOff val="35000"/>
                  </a:schemeClr>
                </a:solidFill>
                <a:latin typeface="Calibri" panose="020F0502020204030204" pitchFamily="34" charset="0"/>
                <a:cs typeface="Calibri" panose="020F0502020204030204" pitchFamily="34" charset="0"/>
              </a:rPr>
              <a:t>Mr.siwabud</a:t>
            </a:r>
            <a:r>
              <a:rPr lang="en-US" sz="600" i="1" dirty="0">
                <a:solidFill>
                  <a:schemeClr val="tx1">
                    <a:lumMod val="65000"/>
                    <a:lumOff val="35000"/>
                  </a:schemeClr>
                </a:solidFill>
                <a:latin typeface="Calibri" panose="020F0502020204030204" pitchFamily="34" charset="0"/>
                <a:cs typeface="Calibri" panose="020F0502020204030204" pitchFamily="34" charset="0"/>
              </a:rPr>
              <a:t> </a:t>
            </a:r>
            <a:r>
              <a:rPr lang="en-US" sz="600" i="1" dirty="0" err="1">
                <a:solidFill>
                  <a:schemeClr val="tx1">
                    <a:lumMod val="65000"/>
                    <a:lumOff val="35000"/>
                  </a:schemeClr>
                </a:solidFill>
                <a:latin typeface="Calibri" panose="020F0502020204030204" pitchFamily="34" charset="0"/>
                <a:cs typeface="Calibri" panose="020F0502020204030204" pitchFamily="34" charset="0"/>
              </a:rPr>
              <a:t>Veerapaisarn</a:t>
            </a:r>
            <a:r>
              <a:rPr lang="en-US" sz="600" i="1" dirty="0">
                <a:solidFill>
                  <a:schemeClr val="tx1">
                    <a:lumMod val="65000"/>
                    <a:lumOff val="35000"/>
                  </a:schemeClr>
                </a:solidFill>
                <a:latin typeface="Calibri" panose="020F0502020204030204" pitchFamily="34" charset="0"/>
                <a:cs typeface="Calibri" panose="020F0502020204030204" pitchFamily="34" charset="0"/>
              </a:rPr>
              <a:t> via https://</a:t>
            </a:r>
            <a:r>
              <a:rPr lang="en-US" sz="600" i="1" dirty="0" err="1">
                <a:solidFill>
                  <a:schemeClr val="tx1">
                    <a:lumMod val="65000"/>
                    <a:lumOff val="35000"/>
                  </a:schemeClr>
                </a:solidFill>
                <a:latin typeface="Calibri" panose="020F0502020204030204" pitchFamily="34" charset="0"/>
                <a:cs typeface="Calibri" panose="020F0502020204030204" pitchFamily="34" charset="0"/>
              </a:rPr>
              <a:t>www.dreamstime.com</a:t>
            </a:r>
            <a:r>
              <a:rPr lang="en-US" sz="600" i="1" dirty="0">
                <a:solidFill>
                  <a:schemeClr val="tx1">
                    <a:lumMod val="65000"/>
                    <a:lumOff val="35000"/>
                  </a:schemeClr>
                </a:solidFill>
                <a:latin typeface="Calibri" panose="020F0502020204030204" pitchFamily="34" charset="0"/>
                <a:cs typeface="Calibri" panose="020F0502020204030204" pitchFamily="34" charset="0"/>
              </a:rPr>
              <a:t>/</a:t>
            </a:r>
          </a:p>
        </p:txBody>
      </p:sp>
      <p:grpSp>
        <p:nvGrpSpPr>
          <p:cNvPr id="13" name="Group 12">
            <a:extLst>
              <a:ext uri="{FF2B5EF4-FFF2-40B4-BE49-F238E27FC236}">
                <a16:creationId xmlns:a16="http://schemas.microsoft.com/office/drawing/2014/main" id="{303CBA5E-152E-184B-AAB6-12BAAC1B6E58}"/>
              </a:ext>
            </a:extLst>
          </p:cNvPr>
          <p:cNvGrpSpPr/>
          <p:nvPr/>
        </p:nvGrpSpPr>
        <p:grpSpPr>
          <a:xfrm>
            <a:off x="800102" y="3889562"/>
            <a:ext cx="3641470" cy="858955"/>
            <a:chOff x="230205" y="5330430"/>
            <a:chExt cx="4855292" cy="1145273"/>
          </a:xfrm>
        </p:grpSpPr>
        <p:sp>
          <p:nvSpPr>
            <p:cNvPr id="14" name="TextBox 13">
              <a:extLst>
                <a:ext uri="{FF2B5EF4-FFF2-40B4-BE49-F238E27FC236}">
                  <a16:creationId xmlns:a16="http://schemas.microsoft.com/office/drawing/2014/main" id="{1241B8AE-8CFB-E144-910A-7ACA88A1A920}"/>
                </a:ext>
              </a:extLst>
            </p:cNvPr>
            <p:cNvSpPr txBox="1"/>
            <p:nvPr/>
          </p:nvSpPr>
          <p:spPr>
            <a:xfrm>
              <a:off x="1295400" y="6016823"/>
              <a:ext cx="3790097" cy="410369"/>
            </a:xfrm>
            <a:prstGeom prst="rect">
              <a:avLst/>
            </a:prstGeom>
            <a:noFill/>
          </p:spPr>
          <p:txBody>
            <a:bodyPr wrap="none" rtlCol="0">
              <a:spAutoFit/>
            </a:bodyPr>
            <a:lstStyle/>
            <a:p>
              <a:r>
                <a:rPr lang="en-US" sz="1400" b="1" dirty="0">
                  <a:solidFill>
                    <a:schemeClr val="tx1">
                      <a:lumMod val="95000"/>
                      <a:lumOff val="5000"/>
                    </a:schemeClr>
                  </a:solidFill>
                  <a:latin typeface="Calibri" panose="020F0502020204030204" pitchFamily="34" charset="0"/>
                  <a:cs typeface="Calibri" panose="020F0502020204030204" pitchFamily="34" charset="0"/>
                </a:rPr>
                <a:t>1940</a:t>
              </a:r>
              <a:r>
                <a:rPr lang="en-US" sz="1400" dirty="0">
                  <a:solidFill>
                    <a:schemeClr val="tx1">
                      <a:lumMod val="95000"/>
                      <a:lumOff val="5000"/>
                    </a:schemeClr>
                  </a:solidFill>
                  <a:latin typeface="Calibri" panose="020F0502020204030204" pitchFamily="34" charset="0"/>
                  <a:cs typeface="Calibri" panose="020F0502020204030204" pitchFamily="34" charset="0"/>
                </a:rPr>
                <a:t>: Hundred Islands National Park</a:t>
              </a:r>
            </a:p>
          </p:txBody>
        </p:sp>
        <p:pic>
          <p:nvPicPr>
            <p:cNvPr id="15" name="Picture 14">
              <a:extLst>
                <a:ext uri="{FF2B5EF4-FFF2-40B4-BE49-F238E27FC236}">
                  <a16:creationId xmlns:a16="http://schemas.microsoft.com/office/drawing/2014/main" id="{DDC6AA00-F57B-144D-9921-52227F9B97A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t="-333"/>
            <a:stretch/>
          </p:blipFill>
          <p:spPr>
            <a:xfrm>
              <a:off x="230205" y="5330430"/>
              <a:ext cx="1143843" cy="1145273"/>
            </a:xfrm>
            <a:prstGeom prst="ellipse">
              <a:avLst/>
            </a:prstGeom>
            <a:ln w="9525">
              <a:solidFill>
                <a:srgbClr val="002060"/>
              </a:solidFill>
            </a:ln>
          </p:spPr>
        </p:pic>
      </p:grpSp>
      <p:grpSp>
        <p:nvGrpSpPr>
          <p:cNvPr id="3" name="Group 2">
            <a:extLst>
              <a:ext uri="{FF2B5EF4-FFF2-40B4-BE49-F238E27FC236}">
                <a16:creationId xmlns:a16="http://schemas.microsoft.com/office/drawing/2014/main" id="{AF5E2392-7C8A-6141-84C5-E38C12C96A17}"/>
              </a:ext>
            </a:extLst>
          </p:cNvPr>
          <p:cNvGrpSpPr/>
          <p:nvPr/>
        </p:nvGrpSpPr>
        <p:grpSpPr>
          <a:xfrm>
            <a:off x="1364879" y="3028951"/>
            <a:ext cx="3848935" cy="1264780"/>
            <a:chOff x="762000" y="4038600"/>
            <a:chExt cx="5131914" cy="1686372"/>
          </a:xfrm>
        </p:grpSpPr>
        <p:sp>
          <p:nvSpPr>
            <p:cNvPr id="12" name="TextBox 11">
              <a:extLst>
                <a:ext uri="{FF2B5EF4-FFF2-40B4-BE49-F238E27FC236}">
                  <a16:creationId xmlns:a16="http://schemas.microsoft.com/office/drawing/2014/main" id="{365ED779-65B9-A743-A0D9-7E9AE1A85466}"/>
                </a:ext>
              </a:extLst>
            </p:cNvPr>
            <p:cNvSpPr txBox="1"/>
            <p:nvPr/>
          </p:nvSpPr>
          <p:spPr>
            <a:xfrm>
              <a:off x="2039867" y="5314603"/>
              <a:ext cx="3854047" cy="410369"/>
            </a:xfrm>
            <a:prstGeom prst="rect">
              <a:avLst/>
            </a:prstGeom>
            <a:noFill/>
          </p:spPr>
          <p:txBody>
            <a:bodyPr wrap="none" rtlCol="0">
              <a:spAutoFit/>
            </a:bodyPr>
            <a:lstStyle/>
            <a:p>
              <a:r>
                <a:rPr lang="en-US" sz="1400" b="1" dirty="0">
                  <a:solidFill>
                    <a:schemeClr val="tx1">
                      <a:lumMod val="95000"/>
                      <a:lumOff val="5000"/>
                    </a:schemeClr>
                  </a:solidFill>
                  <a:latin typeface="Calibri" panose="020F0502020204030204" pitchFamily="34" charset="0"/>
                  <a:cs typeface="Calibri" panose="020F0502020204030204" pitchFamily="34" charset="0"/>
                </a:rPr>
                <a:t>1974</a:t>
              </a:r>
              <a:r>
                <a:rPr lang="en-US" sz="1400" dirty="0">
                  <a:solidFill>
                    <a:schemeClr val="tx1">
                      <a:lumMod val="95000"/>
                      <a:lumOff val="5000"/>
                    </a:schemeClr>
                  </a:solidFill>
                  <a:latin typeface="Calibri" panose="020F0502020204030204" pitchFamily="34" charset="0"/>
                  <a:cs typeface="Calibri" panose="020F0502020204030204" pitchFamily="34" charset="0"/>
                </a:rPr>
                <a:t>: </a:t>
              </a:r>
              <a:r>
                <a:rPr lang="en-US" sz="1400" dirty="0" err="1">
                  <a:solidFill>
                    <a:schemeClr val="tx1">
                      <a:lumMod val="95000"/>
                      <a:lumOff val="5000"/>
                    </a:schemeClr>
                  </a:solidFill>
                  <a:latin typeface="Calibri" panose="020F0502020204030204" pitchFamily="34" charset="0"/>
                  <a:cs typeface="Calibri" panose="020F0502020204030204" pitchFamily="34" charset="0"/>
                </a:rPr>
                <a:t>Sumilon</a:t>
              </a:r>
              <a:r>
                <a:rPr lang="en-US" sz="1400" dirty="0">
                  <a:solidFill>
                    <a:schemeClr val="tx1">
                      <a:lumMod val="95000"/>
                      <a:lumOff val="5000"/>
                    </a:schemeClr>
                  </a:solidFill>
                  <a:latin typeface="Calibri" panose="020F0502020204030204" pitchFamily="34" charset="0"/>
                  <a:cs typeface="Calibri" panose="020F0502020204030204" pitchFamily="34" charset="0"/>
                </a:rPr>
                <a:t> Island Marine Reserve</a:t>
              </a:r>
            </a:p>
          </p:txBody>
        </p:sp>
        <p:pic>
          <p:nvPicPr>
            <p:cNvPr id="16" name="Picture 15">
              <a:extLst>
                <a:ext uri="{FF2B5EF4-FFF2-40B4-BE49-F238E27FC236}">
                  <a16:creationId xmlns:a16="http://schemas.microsoft.com/office/drawing/2014/main" id="{7D81528F-5CCE-2B4D-A521-909ED2BEDADC}"/>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62000" y="4038600"/>
              <a:ext cx="1521135" cy="1481189"/>
            </a:xfrm>
            <a:prstGeom prst="ellipse">
              <a:avLst/>
            </a:prstGeom>
            <a:ln w="9525">
              <a:solidFill>
                <a:srgbClr val="002060"/>
              </a:solidFill>
            </a:ln>
          </p:spPr>
        </p:pic>
      </p:grpSp>
      <p:grpSp>
        <p:nvGrpSpPr>
          <p:cNvPr id="17" name="Group 16">
            <a:extLst>
              <a:ext uri="{FF2B5EF4-FFF2-40B4-BE49-F238E27FC236}">
                <a16:creationId xmlns:a16="http://schemas.microsoft.com/office/drawing/2014/main" id="{A1458B8E-9961-8E41-BDD9-26977BDC01C2}"/>
              </a:ext>
            </a:extLst>
          </p:cNvPr>
          <p:cNvGrpSpPr/>
          <p:nvPr/>
        </p:nvGrpSpPr>
        <p:grpSpPr>
          <a:xfrm>
            <a:off x="2158158" y="2127998"/>
            <a:ext cx="6353366" cy="1819093"/>
            <a:chOff x="1783848" y="2819400"/>
            <a:chExt cx="8471155" cy="2425457"/>
          </a:xfrm>
        </p:grpSpPr>
        <p:pic>
          <p:nvPicPr>
            <p:cNvPr id="18" name="Picture 17">
              <a:extLst>
                <a:ext uri="{FF2B5EF4-FFF2-40B4-BE49-F238E27FC236}">
                  <a16:creationId xmlns:a16="http://schemas.microsoft.com/office/drawing/2014/main" id="{2CA167FA-B913-A843-8B74-C326AC21670D}"/>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783848" y="2819400"/>
              <a:ext cx="1721352" cy="1623435"/>
            </a:xfrm>
            <a:prstGeom prst="ellipse">
              <a:avLst/>
            </a:prstGeom>
            <a:ln w="9525">
              <a:solidFill>
                <a:srgbClr val="002060"/>
              </a:solidFill>
            </a:ln>
          </p:spPr>
        </p:pic>
        <p:sp>
          <p:nvSpPr>
            <p:cNvPr id="19" name="TextBox 18">
              <a:extLst>
                <a:ext uri="{FF2B5EF4-FFF2-40B4-BE49-F238E27FC236}">
                  <a16:creationId xmlns:a16="http://schemas.microsoft.com/office/drawing/2014/main" id="{D7BDB077-C9D7-D94D-B98C-A8DCD8AF72A4}"/>
                </a:ext>
              </a:extLst>
            </p:cNvPr>
            <p:cNvSpPr txBox="1"/>
            <p:nvPr/>
          </p:nvSpPr>
          <p:spPr>
            <a:xfrm>
              <a:off x="3088569" y="4259972"/>
              <a:ext cx="7166434" cy="984885"/>
            </a:xfrm>
            <a:prstGeom prst="rect">
              <a:avLst/>
            </a:prstGeom>
            <a:noFill/>
          </p:spPr>
          <p:txBody>
            <a:bodyPr wrap="square" rtlCol="0">
              <a:spAutoFit/>
            </a:bodyPr>
            <a:lstStyle/>
            <a:p>
              <a:r>
                <a:rPr lang="en-US" sz="1400" b="1" dirty="0">
                  <a:solidFill>
                    <a:schemeClr val="tx1">
                      <a:lumMod val="95000"/>
                      <a:lumOff val="5000"/>
                    </a:schemeClr>
                  </a:solidFill>
                  <a:latin typeface="Calibri" panose="020F0502020204030204" pitchFamily="34" charset="0"/>
                  <a:cs typeface="Calibri" panose="020F0502020204030204" pitchFamily="34" charset="0"/>
                </a:rPr>
                <a:t>1978</a:t>
              </a:r>
              <a:r>
                <a:rPr lang="en-US" sz="1400" dirty="0">
                  <a:solidFill>
                    <a:schemeClr val="tx1">
                      <a:lumMod val="95000"/>
                      <a:lumOff val="5000"/>
                    </a:schemeClr>
                  </a:solidFill>
                  <a:latin typeface="Calibri" panose="020F0502020204030204" pitchFamily="34" charset="0"/>
                  <a:cs typeface="Calibri" panose="020F0502020204030204" pitchFamily="34" charset="0"/>
                </a:rPr>
                <a:t>: Establishment of Tourist Zones and Marine Reserves (PP 1801)</a:t>
              </a:r>
            </a:p>
            <a:p>
              <a:r>
                <a:rPr lang="en-US" sz="1400" b="1" dirty="0">
                  <a:solidFill>
                    <a:schemeClr val="tx1">
                      <a:lumMod val="95000"/>
                      <a:lumOff val="5000"/>
                    </a:schemeClr>
                  </a:solidFill>
                  <a:latin typeface="Calibri" panose="020F0502020204030204" pitchFamily="34" charset="0"/>
                  <a:cs typeface="Calibri" panose="020F0502020204030204" pitchFamily="34" charset="0"/>
                </a:rPr>
                <a:t>1981</a:t>
              </a:r>
              <a:r>
                <a:rPr lang="en-US" sz="1400" dirty="0">
                  <a:solidFill>
                    <a:schemeClr val="tx1">
                      <a:lumMod val="95000"/>
                      <a:lumOff val="5000"/>
                    </a:schemeClr>
                  </a:solidFill>
                  <a:latin typeface="Calibri" panose="020F0502020204030204" pitchFamily="34" charset="0"/>
                  <a:cs typeface="Calibri" panose="020F0502020204030204" pitchFamily="34" charset="0"/>
                </a:rPr>
                <a:t>: Establishment of Wilderness Areas (PP 2151) </a:t>
              </a:r>
            </a:p>
            <a:p>
              <a:r>
                <a:rPr lang="en-US" sz="1400" dirty="0">
                  <a:solidFill>
                    <a:schemeClr val="tx1">
                      <a:lumMod val="95000"/>
                      <a:lumOff val="5000"/>
                    </a:schemeClr>
                  </a:solidFill>
                  <a:latin typeface="Calibri" panose="020F0502020204030204" pitchFamily="34" charset="0"/>
                  <a:cs typeface="Calibri" panose="020F0502020204030204" pitchFamily="34" charset="0"/>
                </a:rPr>
                <a:t>           Mangrove Swamp Forest Reserves (PP 2152)</a:t>
              </a:r>
            </a:p>
          </p:txBody>
        </p:sp>
      </p:grpSp>
      <p:grpSp>
        <p:nvGrpSpPr>
          <p:cNvPr id="20" name="Group 19">
            <a:extLst>
              <a:ext uri="{FF2B5EF4-FFF2-40B4-BE49-F238E27FC236}">
                <a16:creationId xmlns:a16="http://schemas.microsoft.com/office/drawing/2014/main" id="{01F779F4-C471-E640-B210-3FFB69FBB864}"/>
              </a:ext>
            </a:extLst>
          </p:cNvPr>
          <p:cNvGrpSpPr/>
          <p:nvPr/>
        </p:nvGrpSpPr>
        <p:grpSpPr>
          <a:xfrm>
            <a:off x="3158695" y="1207382"/>
            <a:ext cx="5053367" cy="1906076"/>
            <a:chOff x="3082039" y="1609842"/>
            <a:chExt cx="6737822" cy="2541435"/>
          </a:xfrm>
        </p:grpSpPr>
        <p:sp>
          <p:nvSpPr>
            <p:cNvPr id="21" name="TextBox 20">
              <a:extLst>
                <a:ext uri="{FF2B5EF4-FFF2-40B4-BE49-F238E27FC236}">
                  <a16:creationId xmlns:a16="http://schemas.microsoft.com/office/drawing/2014/main" id="{76CBA93A-8F7F-9148-8A92-BF61B48E0F22}"/>
                </a:ext>
              </a:extLst>
            </p:cNvPr>
            <p:cNvSpPr txBox="1"/>
            <p:nvPr/>
          </p:nvSpPr>
          <p:spPr>
            <a:xfrm>
              <a:off x="4876800" y="2879134"/>
              <a:ext cx="4943061" cy="1272143"/>
            </a:xfrm>
            <a:prstGeom prst="rect">
              <a:avLst/>
            </a:prstGeom>
            <a:noFill/>
          </p:spPr>
          <p:txBody>
            <a:bodyPr wrap="square" rtlCol="0">
              <a:spAutoFit/>
            </a:bodyPr>
            <a:lstStyle/>
            <a:p>
              <a:r>
                <a:rPr lang="en-US" sz="1400" b="1" dirty="0">
                  <a:solidFill>
                    <a:schemeClr val="tx1">
                      <a:lumMod val="95000"/>
                      <a:lumOff val="5000"/>
                    </a:schemeClr>
                  </a:solidFill>
                  <a:latin typeface="Calibri" panose="020F0502020204030204" pitchFamily="34" charset="0"/>
                  <a:cs typeface="Calibri" panose="020F0502020204030204" pitchFamily="34" charset="0"/>
                </a:rPr>
                <a:t>1980’s-90’s: Community-based MPA initiatives</a:t>
              </a:r>
            </a:p>
            <a:p>
              <a:r>
                <a:rPr lang="en-US" sz="1400" b="1" dirty="0">
                  <a:solidFill>
                    <a:schemeClr val="tx1">
                      <a:lumMod val="95000"/>
                      <a:lumOff val="5000"/>
                    </a:schemeClr>
                  </a:solidFill>
                  <a:latin typeface="Calibri" panose="020F0502020204030204" pitchFamily="34" charset="0"/>
                  <a:cs typeface="Calibri" panose="020F0502020204030204" pitchFamily="34" charset="0"/>
                </a:rPr>
                <a:t>1988</a:t>
              </a:r>
              <a:r>
                <a:rPr lang="en-US" sz="1400" dirty="0">
                  <a:solidFill>
                    <a:schemeClr val="tx1">
                      <a:lumMod val="95000"/>
                      <a:lumOff val="5000"/>
                    </a:schemeClr>
                  </a:solidFill>
                  <a:latin typeface="Calibri" panose="020F0502020204030204" pitchFamily="34" charset="0"/>
                  <a:cs typeface="Calibri" panose="020F0502020204030204" pitchFamily="34" charset="0"/>
                </a:rPr>
                <a:t>: </a:t>
              </a:r>
              <a:r>
                <a:rPr lang="en-US" sz="1400" dirty="0" err="1">
                  <a:solidFill>
                    <a:schemeClr val="tx1">
                      <a:lumMod val="95000"/>
                      <a:lumOff val="5000"/>
                    </a:schemeClr>
                  </a:solidFill>
                  <a:latin typeface="Calibri" panose="020F0502020204030204" pitchFamily="34" charset="0"/>
                  <a:cs typeface="Calibri" panose="020F0502020204030204" pitchFamily="34" charset="0"/>
                </a:rPr>
                <a:t>Tubbataha</a:t>
              </a:r>
              <a:r>
                <a:rPr lang="en-US" sz="1400" dirty="0">
                  <a:solidFill>
                    <a:schemeClr val="tx1">
                      <a:lumMod val="95000"/>
                      <a:lumOff val="5000"/>
                    </a:schemeClr>
                  </a:solidFill>
                  <a:latin typeface="Calibri" panose="020F0502020204030204" pitchFamily="34" charset="0"/>
                  <a:cs typeface="Calibri" panose="020F0502020204030204" pitchFamily="34" charset="0"/>
                </a:rPr>
                <a:t> Reefs National Marine Park</a:t>
              </a:r>
            </a:p>
            <a:p>
              <a:r>
                <a:rPr lang="en-US" sz="1400" b="1" dirty="0">
                  <a:solidFill>
                    <a:schemeClr val="tx1">
                      <a:lumMod val="95000"/>
                      <a:lumOff val="5000"/>
                    </a:schemeClr>
                  </a:solidFill>
                  <a:latin typeface="Calibri" panose="020F0502020204030204" pitchFamily="34" charset="0"/>
                  <a:cs typeface="Calibri" panose="020F0502020204030204" pitchFamily="34" charset="0"/>
                </a:rPr>
                <a:t>1991</a:t>
              </a:r>
              <a:r>
                <a:rPr lang="en-US" sz="1400" dirty="0">
                  <a:solidFill>
                    <a:schemeClr val="tx1">
                      <a:lumMod val="95000"/>
                      <a:lumOff val="5000"/>
                    </a:schemeClr>
                  </a:solidFill>
                  <a:latin typeface="Calibri" panose="020F0502020204030204" pitchFamily="34" charset="0"/>
                  <a:cs typeface="Calibri" panose="020F0502020204030204" pitchFamily="34" charset="0"/>
                </a:rPr>
                <a:t>: Local Government Code (RA 7160)</a:t>
              </a:r>
            </a:p>
            <a:p>
              <a:r>
                <a:rPr lang="en-US" sz="1400" b="1" dirty="0">
                  <a:solidFill>
                    <a:schemeClr val="tx1">
                      <a:lumMod val="95000"/>
                      <a:lumOff val="5000"/>
                    </a:schemeClr>
                  </a:solidFill>
                  <a:latin typeface="Calibri" panose="020F0502020204030204" pitchFamily="34" charset="0"/>
                  <a:cs typeface="Calibri" panose="020F0502020204030204" pitchFamily="34" charset="0"/>
                </a:rPr>
                <a:t>1992</a:t>
              </a:r>
              <a:r>
                <a:rPr lang="en-US" sz="1400" dirty="0">
                  <a:solidFill>
                    <a:schemeClr val="tx1">
                      <a:lumMod val="95000"/>
                      <a:lumOff val="5000"/>
                    </a:schemeClr>
                  </a:solidFill>
                  <a:latin typeface="Calibri" panose="020F0502020204030204" pitchFamily="34" charset="0"/>
                  <a:cs typeface="Calibri" panose="020F0502020204030204" pitchFamily="34" charset="0"/>
                </a:rPr>
                <a:t>: Enactment of NIPAS Act (RA 7586)</a:t>
              </a:r>
            </a:p>
          </p:txBody>
        </p:sp>
        <p:pic>
          <p:nvPicPr>
            <p:cNvPr id="22" name="Picture 21">
              <a:extLst>
                <a:ext uri="{FF2B5EF4-FFF2-40B4-BE49-F238E27FC236}">
                  <a16:creationId xmlns:a16="http://schemas.microsoft.com/office/drawing/2014/main" id="{60B5B3B4-DFE3-0F47-86E1-395056059B37}"/>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b="-275"/>
            <a:stretch/>
          </p:blipFill>
          <p:spPr>
            <a:xfrm>
              <a:off x="3082039" y="1609842"/>
              <a:ext cx="1870961" cy="1819158"/>
            </a:xfrm>
            <a:prstGeom prst="ellipse">
              <a:avLst/>
            </a:prstGeom>
            <a:ln w="9525">
              <a:solidFill>
                <a:srgbClr val="002060"/>
              </a:solidFill>
            </a:ln>
          </p:spPr>
        </p:pic>
      </p:grpSp>
      <p:grpSp>
        <p:nvGrpSpPr>
          <p:cNvPr id="24" name="Group 23">
            <a:extLst>
              <a:ext uri="{FF2B5EF4-FFF2-40B4-BE49-F238E27FC236}">
                <a16:creationId xmlns:a16="http://schemas.microsoft.com/office/drawing/2014/main" id="{39C7DB79-6FF7-C74E-A19B-B1F4A37DCD67}"/>
              </a:ext>
            </a:extLst>
          </p:cNvPr>
          <p:cNvGrpSpPr/>
          <p:nvPr/>
        </p:nvGrpSpPr>
        <p:grpSpPr>
          <a:xfrm>
            <a:off x="4501404" y="457200"/>
            <a:ext cx="1537520" cy="1430294"/>
            <a:chOff x="6521628" y="1282612"/>
            <a:chExt cx="2050026" cy="1907058"/>
          </a:xfrm>
        </p:grpSpPr>
        <p:pic>
          <p:nvPicPr>
            <p:cNvPr id="25" name="Picture 24">
              <a:extLst>
                <a:ext uri="{FF2B5EF4-FFF2-40B4-BE49-F238E27FC236}">
                  <a16:creationId xmlns:a16="http://schemas.microsoft.com/office/drawing/2014/main" id="{46D7620C-3E79-9E4E-8DA3-F740BBC0D012}"/>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7154038" y="1863157"/>
              <a:ext cx="646854" cy="621294"/>
            </a:xfrm>
            <a:prstGeom prst="ellipse">
              <a:avLst/>
            </a:prstGeom>
          </p:spPr>
        </p:pic>
        <p:sp>
          <p:nvSpPr>
            <p:cNvPr id="26" name="Down Arrow 25">
              <a:extLst>
                <a:ext uri="{FF2B5EF4-FFF2-40B4-BE49-F238E27FC236}">
                  <a16:creationId xmlns:a16="http://schemas.microsoft.com/office/drawing/2014/main" id="{6AE87364-03C5-BA48-AFEA-E5F4F7D47219}"/>
                </a:ext>
              </a:extLst>
            </p:cNvPr>
            <p:cNvSpPr/>
            <p:nvPr/>
          </p:nvSpPr>
          <p:spPr>
            <a:xfrm rot="7831482">
              <a:off x="7102568" y="1808389"/>
              <a:ext cx="119470" cy="185086"/>
            </a:xfrm>
            <a:prstGeom prst="downArrow">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ln w="0">
                  <a:solidFill>
                    <a:schemeClr val="tx1"/>
                  </a:solidFill>
                </a:ln>
                <a:solidFill>
                  <a:schemeClr val="tx1"/>
                </a:solidFill>
                <a:effectLst>
                  <a:outerShdw blurRad="38100" dist="19050" dir="2700000" algn="tl" rotWithShape="0">
                    <a:schemeClr val="dk1">
                      <a:alpha val="40000"/>
                    </a:schemeClr>
                  </a:outerShdw>
                </a:effectLst>
              </a:endParaRPr>
            </a:p>
          </p:txBody>
        </p:sp>
        <p:sp>
          <p:nvSpPr>
            <p:cNvPr id="27" name="Down Arrow 26">
              <a:extLst>
                <a:ext uri="{FF2B5EF4-FFF2-40B4-BE49-F238E27FC236}">
                  <a16:creationId xmlns:a16="http://schemas.microsoft.com/office/drawing/2014/main" id="{DBF4B3C6-0695-5041-A141-7AA63B080E81}"/>
                </a:ext>
              </a:extLst>
            </p:cNvPr>
            <p:cNvSpPr/>
            <p:nvPr/>
          </p:nvSpPr>
          <p:spPr>
            <a:xfrm rot="13308666">
              <a:off x="7685044" y="1767510"/>
              <a:ext cx="119470" cy="185086"/>
            </a:xfrm>
            <a:prstGeom prst="downArrow">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ln w="0">
                  <a:solidFill>
                    <a:schemeClr val="tx1"/>
                  </a:solidFill>
                </a:ln>
                <a:solidFill>
                  <a:schemeClr val="tx1"/>
                </a:solidFill>
                <a:effectLst>
                  <a:outerShdw blurRad="38100" dist="19050" dir="2700000" algn="tl" rotWithShape="0">
                    <a:schemeClr val="dk1">
                      <a:alpha val="40000"/>
                    </a:schemeClr>
                  </a:outerShdw>
                </a:effectLst>
              </a:endParaRPr>
            </a:p>
          </p:txBody>
        </p:sp>
        <p:sp>
          <p:nvSpPr>
            <p:cNvPr id="28" name="Down Arrow 27">
              <a:extLst>
                <a:ext uri="{FF2B5EF4-FFF2-40B4-BE49-F238E27FC236}">
                  <a16:creationId xmlns:a16="http://schemas.microsoft.com/office/drawing/2014/main" id="{BE551AA4-73C9-A04C-A892-699557D23464}"/>
                </a:ext>
              </a:extLst>
            </p:cNvPr>
            <p:cNvSpPr/>
            <p:nvPr/>
          </p:nvSpPr>
          <p:spPr>
            <a:xfrm rot="3331782">
              <a:off x="7048951" y="2291719"/>
              <a:ext cx="119470" cy="185086"/>
            </a:xfrm>
            <a:prstGeom prst="downArrow">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ln w="0">
                  <a:solidFill>
                    <a:schemeClr val="tx1"/>
                  </a:solidFill>
                </a:ln>
                <a:solidFill>
                  <a:schemeClr val="tx1"/>
                </a:solidFill>
                <a:effectLst>
                  <a:outerShdw blurRad="38100" dist="19050" dir="2700000" algn="tl" rotWithShape="0">
                    <a:schemeClr val="dk1">
                      <a:alpha val="40000"/>
                    </a:schemeClr>
                  </a:outerShdw>
                </a:effectLst>
              </a:endParaRPr>
            </a:p>
          </p:txBody>
        </p:sp>
        <p:sp>
          <p:nvSpPr>
            <p:cNvPr id="29" name="Down Arrow 28">
              <a:extLst>
                <a:ext uri="{FF2B5EF4-FFF2-40B4-BE49-F238E27FC236}">
                  <a16:creationId xmlns:a16="http://schemas.microsoft.com/office/drawing/2014/main" id="{77FCA4B3-C862-E245-8464-50C024512281}"/>
                </a:ext>
              </a:extLst>
            </p:cNvPr>
            <p:cNvSpPr/>
            <p:nvPr/>
          </p:nvSpPr>
          <p:spPr>
            <a:xfrm rot="20476285">
              <a:off x="7555208" y="2467634"/>
              <a:ext cx="119470" cy="185086"/>
            </a:xfrm>
            <a:prstGeom prst="downArrow">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ln w="0">
                  <a:solidFill>
                    <a:schemeClr val="tx1"/>
                  </a:solidFill>
                </a:ln>
                <a:solidFill>
                  <a:schemeClr val="tx1"/>
                </a:solidFill>
                <a:effectLst>
                  <a:outerShdw blurRad="38100" dist="19050" dir="2700000" algn="tl" rotWithShape="0">
                    <a:schemeClr val="dk1">
                      <a:alpha val="40000"/>
                    </a:schemeClr>
                  </a:outerShdw>
                </a:effectLst>
              </a:endParaRPr>
            </a:p>
          </p:txBody>
        </p:sp>
        <p:sp>
          <p:nvSpPr>
            <p:cNvPr id="30" name="Down Arrow 29">
              <a:extLst>
                <a:ext uri="{FF2B5EF4-FFF2-40B4-BE49-F238E27FC236}">
                  <a16:creationId xmlns:a16="http://schemas.microsoft.com/office/drawing/2014/main" id="{86E3AEE5-9F26-1E41-8907-72DE8528D766}"/>
                </a:ext>
              </a:extLst>
            </p:cNvPr>
            <p:cNvSpPr/>
            <p:nvPr/>
          </p:nvSpPr>
          <p:spPr>
            <a:xfrm rot="16734633">
              <a:off x="7842051" y="2134940"/>
              <a:ext cx="119470" cy="185086"/>
            </a:xfrm>
            <a:prstGeom prst="downArrow">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ln w="0">
                  <a:solidFill>
                    <a:schemeClr val="tx1"/>
                  </a:solidFill>
                </a:ln>
                <a:solidFill>
                  <a:schemeClr val="tx1"/>
                </a:solidFill>
                <a:effectLst>
                  <a:outerShdw blurRad="38100" dist="19050" dir="2700000" algn="tl" rotWithShape="0">
                    <a:schemeClr val="dk1">
                      <a:alpha val="40000"/>
                    </a:schemeClr>
                  </a:outerShdw>
                </a:effectLst>
              </a:endParaRPr>
            </a:p>
          </p:txBody>
        </p:sp>
        <p:pic>
          <p:nvPicPr>
            <p:cNvPr id="31" name="Picture 30">
              <a:extLst>
                <a:ext uri="{FF2B5EF4-FFF2-40B4-BE49-F238E27FC236}">
                  <a16:creationId xmlns:a16="http://schemas.microsoft.com/office/drawing/2014/main" id="{04D35AE3-CB99-6C42-905C-8AF4E715B58B}"/>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7924800" y="1981200"/>
              <a:ext cx="646854" cy="621294"/>
            </a:xfrm>
            <a:prstGeom prst="ellipse">
              <a:avLst/>
            </a:prstGeom>
          </p:spPr>
        </p:pic>
        <p:pic>
          <p:nvPicPr>
            <p:cNvPr id="32" name="Picture 31">
              <a:extLst>
                <a:ext uri="{FF2B5EF4-FFF2-40B4-BE49-F238E27FC236}">
                  <a16:creationId xmlns:a16="http://schemas.microsoft.com/office/drawing/2014/main" id="{E8420BC9-6760-A048-9EAD-BB711030BDE6}"/>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7649883" y="1282612"/>
              <a:ext cx="646855" cy="621295"/>
            </a:xfrm>
            <a:prstGeom prst="ellipse">
              <a:avLst/>
            </a:prstGeom>
          </p:spPr>
        </p:pic>
        <p:pic>
          <p:nvPicPr>
            <p:cNvPr id="33" name="Picture 32">
              <a:extLst>
                <a:ext uri="{FF2B5EF4-FFF2-40B4-BE49-F238E27FC236}">
                  <a16:creationId xmlns:a16="http://schemas.microsoft.com/office/drawing/2014/main" id="{7D4CDCF6-E57D-5143-A33C-D91DC43507AD}"/>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6614217" y="1359906"/>
              <a:ext cx="646854" cy="621294"/>
            </a:xfrm>
            <a:prstGeom prst="ellipse">
              <a:avLst/>
            </a:prstGeom>
          </p:spPr>
        </p:pic>
        <p:pic>
          <p:nvPicPr>
            <p:cNvPr id="34" name="Picture 33">
              <a:extLst>
                <a:ext uri="{FF2B5EF4-FFF2-40B4-BE49-F238E27FC236}">
                  <a16:creationId xmlns:a16="http://schemas.microsoft.com/office/drawing/2014/main" id="{26F55E6D-C8E0-1246-B73A-435DF0C17B26}"/>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6521628" y="2278068"/>
              <a:ext cx="650079" cy="624392"/>
            </a:xfrm>
            <a:prstGeom prst="ellipse">
              <a:avLst/>
            </a:prstGeom>
          </p:spPr>
        </p:pic>
        <p:pic>
          <p:nvPicPr>
            <p:cNvPr id="35" name="Picture 34">
              <a:extLst>
                <a:ext uri="{FF2B5EF4-FFF2-40B4-BE49-F238E27FC236}">
                  <a16:creationId xmlns:a16="http://schemas.microsoft.com/office/drawing/2014/main" id="{1C975177-D1EE-5A42-ADFD-65507F56EAB3}"/>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7380455" y="2568376"/>
              <a:ext cx="646854" cy="621294"/>
            </a:xfrm>
            <a:prstGeom prst="ellipse">
              <a:avLst/>
            </a:prstGeom>
          </p:spPr>
        </p:pic>
      </p:grpSp>
      <p:sp>
        <p:nvSpPr>
          <p:cNvPr id="36" name="TextBox 35">
            <a:extLst>
              <a:ext uri="{FF2B5EF4-FFF2-40B4-BE49-F238E27FC236}">
                <a16:creationId xmlns:a16="http://schemas.microsoft.com/office/drawing/2014/main" id="{470F1F68-3E7F-0A47-B5E1-05DC98BBD922}"/>
              </a:ext>
            </a:extLst>
          </p:cNvPr>
          <p:cNvSpPr txBox="1"/>
          <p:nvPr/>
        </p:nvSpPr>
        <p:spPr>
          <a:xfrm>
            <a:off x="6129409" y="913088"/>
            <a:ext cx="2723410" cy="307777"/>
          </a:xfrm>
          <a:prstGeom prst="rect">
            <a:avLst/>
          </a:prstGeom>
          <a:noFill/>
        </p:spPr>
        <p:txBody>
          <a:bodyPr wrap="square" rtlCol="0">
            <a:spAutoFit/>
          </a:bodyPr>
          <a:lstStyle/>
          <a:p>
            <a:r>
              <a:rPr lang="en-US" sz="1400" b="1" dirty="0">
                <a:solidFill>
                  <a:schemeClr val="tx1">
                    <a:lumMod val="95000"/>
                    <a:lumOff val="5000"/>
                  </a:schemeClr>
                </a:solidFill>
                <a:latin typeface="Calibri" panose="020F0502020204030204" pitchFamily="34" charset="0"/>
                <a:cs typeface="Calibri" panose="020F0502020204030204" pitchFamily="34" charset="0"/>
              </a:rPr>
              <a:t>2000’s</a:t>
            </a:r>
            <a:r>
              <a:rPr lang="en-US" sz="1400" dirty="0">
                <a:solidFill>
                  <a:schemeClr val="tx1">
                    <a:lumMod val="95000"/>
                    <a:lumOff val="5000"/>
                  </a:schemeClr>
                </a:solidFill>
                <a:latin typeface="Calibri" panose="020F0502020204030204" pitchFamily="34" charset="0"/>
                <a:cs typeface="Calibri" panose="020F0502020204030204" pitchFamily="34" charset="0"/>
              </a:rPr>
              <a:t>: LGU-managed MPAs     </a:t>
            </a:r>
          </a:p>
        </p:txBody>
      </p:sp>
      <p:pic>
        <p:nvPicPr>
          <p:cNvPr id="23" name="Picture 22">
            <a:extLst>
              <a:ext uri="{FF2B5EF4-FFF2-40B4-BE49-F238E27FC236}">
                <a16:creationId xmlns:a16="http://schemas.microsoft.com/office/drawing/2014/main" id="{24353937-AEF9-0445-B3E9-4A3F08C1C162}"/>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4383960" y="329464"/>
            <a:ext cx="1678214" cy="1611900"/>
          </a:xfrm>
          <a:prstGeom prst="ellipse">
            <a:avLst/>
          </a:prstGeom>
          <a:ln>
            <a:solidFill>
              <a:srgbClr val="002060"/>
            </a:solidFill>
          </a:ln>
        </p:spPr>
      </p:pic>
      <p:sp>
        <p:nvSpPr>
          <p:cNvPr id="38" name="TextBox 37">
            <a:extLst>
              <a:ext uri="{FF2B5EF4-FFF2-40B4-BE49-F238E27FC236}">
                <a16:creationId xmlns:a16="http://schemas.microsoft.com/office/drawing/2014/main" id="{930AA2FE-8C02-484C-8805-880BDD043B0F}"/>
              </a:ext>
            </a:extLst>
          </p:cNvPr>
          <p:cNvSpPr txBox="1"/>
          <p:nvPr/>
        </p:nvSpPr>
        <p:spPr>
          <a:xfrm>
            <a:off x="6113257" y="1167594"/>
            <a:ext cx="2723410" cy="738664"/>
          </a:xfrm>
          <a:prstGeom prst="rect">
            <a:avLst/>
          </a:prstGeom>
          <a:noFill/>
        </p:spPr>
        <p:txBody>
          <a:bodyPr wrap="square" rtlCol="0">
            <a:spAutoFit/>
          </a:bodyPr>
          <a:lstStyle/>
          <a:p>
            <a:r>
              <a:rPr lang="en-US" sz="1400" b="1" dirty="0">
                <a:solidFill>
                  <a:schemeClr val="tx1">
                    <a:lumMod val="95000"/>
                    <a:lumOff val="5000"/>
                  </a:schemeClr>
                </a:solidFill>
                <a:latin typeface="Calibri" panose="020F0502020204030204" pitchFamily="34" charset="0"/>
                <a:cs typeface="Calibri" panose="020F0502020204030204" pitchFamily="34" charset="0"/>
              </a:rPr>
              <a:t>Late 2000’s-2010’s</a:t>
            </a:r>
            <a:r>
              <a:rPr lang="en-US" sz="1400" dirty="0">
                <a:solidFill>
                  <a:schemeClr val="tx1">
                    <a:lumMod val="95000"/>
                    <a:lumOff val="5000"/>
                  </a:schemeClr>
                </a:solidFill>
                <a:latin typeface="Calibri" panose="020F0502020204030204" pitchFamily="34" charset="0"/>
                <a:cs typeface="Calibri" panose="020F0502020204030204" pitchFamily="34" charset="0"/>
              </a:rPr>
              <a:t>: MPA networks</a:t>
            </a:r>
          </a:p>
          <a:p>
            <a:r>
              <a:rPr lang="en-US" sz="1400" b="1" dirty="0">
                <a:solidFill>
                  <a:schemeClr val="tx1">
                    <a:lumMod val="95000"/>
                    <a:lumOff val="5000"/>
                  </a:schemeClr>
                </a:solidFill>
                <a:latin typeface="Calibri" panose="020F0502020204030204" pitchFamily="34" charset="0"/>
                <a:cs typeface="Calibri" panose="020F0502020204030204" pitchFamily="34" charset="0"/>
              </a:rPr>
              <a:t>2018</a:t>
            </a:r>
            <a:r>
              <a:rPr lang="en-US" sz="1400" dirty="0">
                <a:solidFill>
                  <a:schemeClr val="tx1">
                    <a:lumMod val="95000"/>
                    <a:lumOff val="5000"/>
                  </a:schemeClr>
                </a:solidFill>
                <a:latin typeface="Calibri" panose="020F0502020204030204" pitchFamily="34" charset="0"/>
                <a:cs typeface="Calibri" panose="020F0502020204030204" pitchFamily="34" charset="0"/>
              </a:rPr>
              <a:t>: Enactment of E-NIPAS Act (RA 11038)</a:t>
            </a:r>
          </a:p>
        </p:txBody>
      </p:sp>
      <p:pic>
        <p:nvPicPr>
          <p:cNvPr id="5" name="Audio Recording Aug 15, 2025 at 9:35:24 AM">
            <a:hlinkClick r:id="" action="ppaction://media"/>
            <a:extLst>
              <a:ext uri="{FF2B5EF4-FFF2-40B4-BE49-F238E27FC236}">
                <a16:creationId xmlns:a16="http://schemas.microsoft.com/office/drawing/2014/main" id="{96493875-6BE0-EE5E-A69E-A31629EB2D37}"/>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34807" y="4465018"/>
            <a:ext cx="360000" cy="360000"/>
          </a:xfrm>
          <a:prstGeom prst="rect">
            <a:avLst/>
          </a:prstGeom>
        </p:spPr>
      </p:pic>
    </p:spTree>
    <p:extLst>
      <p:ext uri="{BB962C8B-B14F-4D97-AF65-F5344CB8AC3E}">
        <p14:creationId xmlns:p14="http://schemas.microsoft.com/office/powerpoint/2010/main" val="2820531575"/>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513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p:ext uri="{E180D4A7-C9FB-4DFB-919C-405C955672EB}">
      <p14:showEvtLst xmlns:p14="http://schemas.microsoft.com/office/powerpoint/2010/main">
        <p14:playEvt time="77" objId="5"/>
        <p14:stopEvt time="117033" objId="5"/>
      </p14:showEvtLst>
    </p:ext>
  </p:extLs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4CEFF827-EE5A-43D7-0DE2-D213BE556B0A}"/>
            </a:ext>
          </a:extLst>
        </p:cNvPr>
        <p:cNvGrpSpPr/>
        <p:nvPr/>
      </p:nvGrpSpPr>
      <p:grpSpPr>
        <a:xfrm>
          <a:off x="0" y="0"/>
          <a:ext cx="0" cy="0"/>
          <a:chOff x="0" y="0"/>
          <a:chExt cx="0" cy="0"/>
        </a:xfrm>
      </p:grpSpPr>
      <p:graphicFrame>
        <p:nvGraphicFramePr>
          <p:cNvPr id="5" name="Chart 4">
            <a:extLst>
              <a:ext uri="{FF2B5EF4-FFF2-40B4-BE49-F238E27FC236}">
                <a16:creationId xmlns:a16="http://schemas.microsoft.com/office/drawing/2014/main" id="{F918A471-C05F-FF7D-55BF-B4CDC2D48BD7}"/>
              </a:ext>
            </a:extLst>
          </p:cNvPr>
          <p:cNvGraphicFramePr>
            <a:graphicFrameLocks/>
          </p:cNvGraphicFramePr>
          <p:nvPr>
            <p:extLst>
              <p:ext uri="{D42A27DB-BD31-4B8C-83A1-F6EECF244321}">
                <p14:modId xmlns:p14="http://schemas.microsoft.com/office/powerpoint/2010/main" val="1811700911"/>
              </p:ext>
            </p:extLst>
          </p:nvPr>
        </p:nvGraphicFramePr>
        <p:xfrm>
          <a:off x="1095254" y="996713"/>
          <a:ext cx="7144557" cy="3447674"/>
        </p:xfrm>
        <a:graphic>
          <a:graphicData uri="http://schemas.openxmlformats.org/drawingml/2006/chart">
            <c:chart xmlns:c="http://schemas.openxmlformats.org/drawingml/2006/chart" xmlns:r="http://schemas.openxmlformats.org/officeDocument/2006/relationships" r:id="rId5"/>
          </a:graphicData>
        </a:graphic>
      </p:graphicFrame>
      <p:sp>
        <p:nvSpPr>
          <p:cNvPr id="4" name="TextBox 3">
            <a:extLst>
              <a:ext uri="{FF2B5EF4-FFF2-40B4-BE49-F238E27FC236}">
                <a16:creationId xmlns:a16="http://schemas.microsoft.com/office/drawing/2014/main" id="{B6188120-FD0C-4F27-E6B1-E2058F704F50}"/>
              </a:ext>
            </a:extLst>
          </p:cNvPr>
          <p:cNvSpPr txBox="1"/>
          <p:nvPr/>
        </p:nvSpPr>
        <p:spPr>
          <a:xfrm>
            <a:off x="7663811" y="4842204"/>
            <a:ext cx="614271" cy="230832"/>
          </a:xfrm>
          <a:prstGeom prst="rect">
            <a:avLst/>
          </a:prstGeom>
          <a:noFill/>
        </p:spPr>
        <p:txBody>
          <a:bodyPr wrap="none" rtlCol="0">
            <a:spAutoFit/>
          </a:bodyPr>
          <a:lstStyle/>
          <a:p>
            <a:r>
              <a:rPr lang="en-US" sz="900" dirty="0">
                <a:latin typeface="Calibri" panose="020F0502020204030204" pitchFamily="34" charset="0"/>
                <a:cs typeface="Calibri" panose="020F0502020204030204" pitchFamily="34" charset="0"/>
              </a:rPr>
              <a:t>n = 1,501</a:t>
            </a:r>
          </a:p>
        </p:txBody>
      </p:sp>
      <p:sp>
        <p:nvSpPr>
          <p:cNvPr id="8" name="TextBox 7">
            <a:extLst>
              <a:ext uri="{FF2B5EF4-FFF2-40B4-BE49-F238E27FC236}">
                <a16:creationId xmlns:a16="http://schemas.microsoft.com/office/drawing/2014/main" id="{B01B7E99-7B72-0E20-3011-AA0F9F718FB5}"/>
              </a:ext>
            </a:extLst>
          </p:cNvPr>
          <p:cNvSpPr txBox="1"/>
          <p:nvPr/>
        </p:nvSpPr>
        <p:spPr>
          <a:xfrm>
            <a:off x="6069404" y="4497557"/>
            <a:ext cx="2053767" cy="230832"/>
          </a:xfrm>
          <a:prstGeom prst="rect">
            <a:avLst/>
          </a:prstGeom>
          <a:noFill/>
        </p:spPr>
        <p:txBody>
          <a:bodyPr wrap="none" rtlCol="0">
            <a:spAutoFit/>
          </a:bodyPr>
          <a:lstStyle/>
          <a:p>
            <a:r>
              <a:rPr lang="en-US" sz="900" dirty="0"/>
              <a:t>Source: Philippine MPA Database</a:t>
            </a:r>
          </a:p>
        </p:txBody>
      </p:sp>
      <p:sp>
        <p:nvSpPr>
          <p:cNvPr id="11" name="Title 10">
            <a:extLst>
              <a:ext uri="{FF2B5EF4-FFF2-40B4-BE49-F238E27FC236}">
                <a16:creationId xmlns:a16="http://schemas.microsoft.com/office/drawing/2014/main" id="{14CAB384-5D3C-29A1-0849-EF12C276E5A1}"/>
              </a:ext>
            </a:extLst>
          </p:cNvPr>
          <p:cNvSpPr>
            <a:spLocks noGrp="1"/>
          </p:cNvSpPr>
          <p:nvPr>
            <p:ph type="title"/>
          </p:nvPr>
        </p:nvSpPr>
        <p:spPr/>
        <p:txBody>
          <a:bodyPr/>
          <a:lstStyle/>
          <a:p>
            <a:r>
              <a:rPr lang="en-US" dirty="0">
                <a:latin typeface="Corbel" panose="020B0503020204020204" pitchFamily="34" charset="0"/>
              </a:rPr>
              <a:t>Trends</a:t>
            </a:r>
          </a:p>
        </p:txBody>
      </p:sp>
      <p:sp>
        <p:nvSpPr>
          <p:cNvPr id="13" name="Down Arrow 12">
            <a:extLst>
              <a:ext uri="{FF2B5EF4-FFF2-40B4-BE49-F238E27FC236}">
                <a16:creationId xmlns:a16="http://schemas.microsoft.com/office/drawing/2014/main" id="{8CC17F45-EC99-4AB1-0F41-AFCA1C62B5B1}"/>
              </a:ext>
            </a:extLst>
          </p:cNvPr>
          <p:cNvSpPr/>
          <p:nvPr/>
        </p:nvSpPr>
        <p:spPr>
          <a:xfrm>
            <a:off x="4041121" y="1567132"/>
            <a:ext cx="207414" cy="507831"/>
          </a:xfrm>
          <a:prstGeom prst="down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TextBox 13">
            <a:extLst>
              <a:ext uri="{FF2B5EF4-FFF2-40B4-BE49-F238E27FC236}">
                <a16:creationId xmlns:a16="http://schemas.microsoft.com/office/drawing/2014/main" id="{7B489A23-098D-B4A1-6711-59B2A22C741B}"/>
              </a:ext>
            </a:extLst>
          </p:cNvPr>
          <p:cNvSpPr txBox="1"/>
          <p:nvPr/>
        </p:nvSpPr>
        <p:spPr>
          <a:xfrm>
            <a:off x="3805618" y="1042839"/>
            <a:ext cx="926446" cy="507831"/>
          </a:xfrm>
          <a:prstGeom prst="rect">
            <a:avLst/>
          </a:prstGeom>
          <a:noFill/>
        </p:spPr>
        <p:txBody>
          <a:bodyPr wrap="square" rtlCol="0">
            <a:spAutoFit/>
          </a:bodyPr>
          <a:lstStyle/>
          <a:p>
            <a:r>
              <a:rPr lang="en-US" b="1" dirty="0">
                <a:solidFill>
                  <a:srgbClr val="002060"/>
                </a:solidFill>
              </a:rPr>
              <a:t>LGC</a:t>
            </a:r>
          </a:p>
          <a:p>
            <a:r>
              <a:rPr lang="en-US" b="1" dirty="0">
                <a:solidFill>
                  <a:srgbClr val="002060"/>
                </a:solidFill>
              </a:rPr>
              <a:t>NIPAS</a:t>
            </a:r>
          </a:p>
        </p:txBody>
      </p:sp>
      <p:sp>
        <p:nvSpPr>
          <p:cNvPr id="15" name="Down Arrow 14">
            <a:extLst>
              <a:ext uri="{FF2B5EF4-FFF2-40B4-BE49-F238E27FC236}">
                <a16:creationId xmlns:a16="http://schemas.microsoft.com/office/drawing/2014/main" id="{CD7B58C7-06BB-FD51-35C0-0F41CD8A7599}"/>
              </a:ext>
            </a:extLst>
          </p:cNvPr>
          <p:cNvSpPr/>
          <p:nvPr/>
        </p:nvSpPr>
        <p:spPr>
          <a:xfrm>
            <a:off x="4690052" y="1076189"/>
            <a:ext cx="207414" cy="507831"/>
          </a:xfrm>
          <a:prstGeom prst="down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TextBox 15">
            <a:extLst>
              <a:ext uri="{FF2B5EF4-FFF2-40B4-BE49-F238E27FC236}">
                <a16:creationId xmlns:a16="http://schemas.microsoft.com/office/drawing/2014/main" id="{0AB7F724-8A23-E412-AD56-546D714951A7}"/>
              </a:ext>
            </a:extLst>
          </p:cNvPr>
          <p:cNvSpPr txBox="1"/>
          <p:nvPr/>
        </p:nvSpPr>
        <p:spPr>
          <a:xfrm>
            <a:off x="4605540" y="695266"/>
            <a:ext cx="428625" cy="300082"/>
          </a:xfrm>
          <a:prstGeom prst="rect">
            <a:avLst/>
          </a:prstGeom>
          <a:noFill/>
        </p:spPr>
        <p:txBody>
          <a:bodyPr wrap="square" rtlCol="0">
            <a:spAutoFit/>
          </a:bodyPr>
          <a:lstStyle/>
          <a:p>
            <a:r>
              <a:rPr lang="en-US" b="1" dirty="0">
                <a:solidFill>
                  <a:srgbClr val="002060"/>
                </a:solidFill>
              </a:rPr>
              <a:t>FC</a:t>
            </a:r>
          </a:p>
        </p:txBody>
      </p:sp>
      <p:sp>
        <p:nvSpPr>
          <p:cNvPr id="17" name="Down Arrow 16">
            <a:extLst>
              <a:ext uri="{FF2B5EF4-FFF2-40B4-BE49-F238E27FC236}">
                <a16:creationId xmlns:a16="http://schemas.microsoft.com/office/drawing/2014/main" id="{DEF1C968-D732-D1A8-5FA0-6C6C0C4D1BCE}"/>
              </a:ext>
            </a:extLst>
          </p:cNvPr>
          <p:cNvSpPr/>
          <p:nvPr/>
        </p:nvSpPr>
        <p:spPr>
          <a:xfrm>
            <a:off x="6348492" y="3139826"/>
            <a:ext cx="207414" cy="507831"/>
          </a:xfrm>
          <a:prstGeom prst="down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TextBox 17">
            <a:extLst>
              <a:ext uri="{FF2B5EF4-FFF2-40B4-BE49-F238E27FC236}">
                <a16:creationId xmlns:a16="http://schemas.microsoft.com/office/drawing/2014/main" id="{2647FAF1-E8E2-1A2F-C89E-C0CB1C244977}"/>
              </a:ext>
            </a:extLst>
          </p:cNvPr>
          <p:cNvSpPr txBox="1"/>
          <p:nvPr/>
        </p:nvSpPr>
        <p:spPr>
          <a:xfrm>
            <a:off x="6065405" y="2789894"/>
            <a:ext cx="862961" cy="300082"/>
          </a:xfrm>
          <a:prstGeom prst="rect">
            <a:avLst/>
          </a:prstGeom>
          <a:noFill/>
        </p:spPr>
        <p:txBody>
          <a:bodyPr wrap="square" rtlCol="0">
            <a:spAutoFit/>
          </a:bodyPr>
          <a:lstStyle/>
          <a:p>
            <a:r>
              <a:rPr lang="en-US" b="1" dirty="0">
                <a:solidFill>
                  <a:srgbClr val="002060"/>
                </a:solidFill>
              </a:rPr>
              <a:t>E-NIPAS</a:t>
            </a:r>
          </a:p>
        </p:txBody>
      </p:sp>
      <p:pic>
        <p:nvPicPr>
          <p:cNvPr id="6" name="Audio Recording Aug 15, 2025 at 8:02:09 AM">
            <a:hlinkClick r:id="" action="ppaction://media"/>
            <a:extLst>
              <a:ext uri="{FF2B5EF4-FFF2-40B4-BE49-F238E27FC236}">
                <a16:creationId xmlns:a16="http://schemas.microsoft.com/office/drawing/2014/main" id="{9163948F-3B67-63C1-1148-82EBBFF0CE5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31535" y="4506578"/>
            <a:ext cx="360000" cy="360000"/>
          </a:xfrm>
          <a:prstGeom prst="rect">
            <a:avLst/>
          </a:prstGeom>
        </p:spPr>
      </p:pic>
    </p:spTree>
    <p:extLst>
      <p:ext uri="{BB962C8B-B14F-4D97-AF65-F5344CB8AC3E}">
        <p14:creationId xmlns:p14="http://schemas.microsoft.com/office/powerpoint/2010/main" val="890869150"/>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537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extLst>
    <p:ext uri="{E180D4A7-C9FB-4DFB-919C-405C955672EB}">
      <p14:showEvtLst xmlns:p14="http://schemas.microsoft.com/office/powerpoint/2010/main">
        <p14:playEvt time="26" objId="6"/>
        <p14:stopEvt time="164859" objId="6"/>
      </p14:showEvtLst>
    </p:ext>
  </p:extLs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6102C2FB-1B00-E341-C99C-985597F0431F}"/>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2746" b="15198"/>
          <a:stretch/>
        </p:blipFill>
        <p:spPr>
          <a:xfrm>
            <a:off x="1231191" y="248550"/>
            <a:ext cx="6681618" cy="911957"/>
          </a:xfrm>
          <a:prstGeom prst="rect">
            <a:avLst/>
          </a:prstGeom>
        </p:spPr>
      </p:pic>
      <p:sp>
        <p:nvSpPr>
          <p:cNvPr id="4" name="TextBox 5">
            <a:extLst>
              <a:ext uri="{FF2B5EF4-FFF2-40B4-BE49-F238E27FC236}">
                <a16:creationId xmlns:a16="http://schemas.microsoft.com/office/drawing/2014/main" id="{68BB1C6E-ADF6-7DB4-B4A0-51D946449F9A}"/>
              </a:ext>
            </a:extLst>
          </p:cNvPr>
          <p:cNvSpPr txBox="1"/>
          <p:nvPr/>
        </p:nvSpPr>
        <p:spPr>
          <a:xfrm>
            <a:off x="5674859" y="4829013"/>
            <a:ext cx="2859541" cy="204095"/>
          </a:xfrm>
          <a:prstGeom prst="rect">
            <a:avLst/>
          </a:prstGeom>
        </p:spPr>
        <p:txBody>
          <a:bodyPr wrap="square" lIns="0" tIns="0" rIns="0" bIns="0" rtlCol="0" anchor="t">
            <a:spAutoFit/>
          </a:bodyPr>
          <a:lstStyle/>
          <a:p>
            <a:pPr algn="ctr">
              <a:lnSpc>
                <a:spcPts val="1716"/>
              </a:lnSpc>
            </a:pPr>
            <a:r>
              <a:rPr lang="en-US" sz="1225" dirty="0">
                <a:solidFill>
                  <a:srgbClr val="000000"/>
                </a:solidFill>
                <a:latin typeface="Open Sans Light"/>
              </a:rPr>
              <a:t>Scan to access the MSN MPA Database</a:t>
            </a:r>
          </a:p>
        </p:txBody>
      </p:sp>
      <p:sp>
        <p:nvSpPr>
          <p:cNvPr id="7" name="TextBox 4">
            <a:extLst>
              <a:ext uri="{FF2B5EF4-FFF2-40B4-BE49-F238E27FC236}">
                <a16:creationId xmlns:a16="http://schemas.microsoft.com/office/drawing/2014/main" id="{EA8C84F2-8652-0538-E0F0-DB6AC477429A}"/>
              </a:ext>
            </a:extLst>
          </p:cNvPr>
          <p:cNvSpPr txBox="1"/>
          <p:nvPr/>
        </p:nvSpPr>
        <p:spPr>
          <a:xfrm>
            <a:off x="609600" y="3834034"/>
            <a:ext cx="5065257" cy="1000274"/>
          </a:xfrm>
          <a:prstGeom prst="rect">
            <a:avLst/>
          </a:prstGeom>
        </p:spPr>
        <p:txBody>
          <a:bodyPr wrap="square" lIns="0" tIns="0" rIns="0" bIns="0" rtlCol="0" anchor="t">
            <a:spAutoFit/>
          </a:bodyPr>
          <a:lstStyle/>
          <a:p>
            <a:pPr marL="375921" lvl="1" indent="-201507">
              <a:spcBef>
                <a:spcPts val="600"/>
              </a:spcBef>
              <a:buFont typeface="Arial"/>
              <a:buChar char="⚬"/>
            </a:pPr>
            <a:r>
              <a:rPr lang="en-US" sz="1500" dirty="0">
                <a:solidFill>
                  <a:srgbClr val="000000"/>
                </a:solidFill>
                <a:latin typeface="Corbel" panose="020B0503020204020204" pitchFamily="34" charset="0"/>
              </a:rPr>
              <a:t>Currently hosted by the Marine Science Institute of the University of the Philippines Diliman</a:t>
            </a:r>
          </a:p>
          <a:p>
            <a:pPr marL="375921" lvl="1" indent="-201507">
              <a:spcBef>
                <a:spcPts val="600"/>
              </a:spcBef>
              <a:buFont typeface="Arial"/>
              <a:buChar char="⚬"/>
            </a:pPr>
            <a:r>
              <a:rPr lang="en-US" sz="1500" dirty="0">
                <a:solidFill>
                  <a:srgbClr val="000000"/>
                </a:solidFill>
                <a:latin typeface="Corbel" panose="020B0503020204020204" pitchFamily="34" charset="0"/>
              </a:rPr>
              <a:t>Access website through this link: </a:t>
            </a:r>
            <a:r>
              <a:rPr lang="en-US" sz="1500" dirty="0">
                <a:solidFill>
                  <a:srgbClr val="000000"/>
                </a:solidFill>
                <a:latin typeface="Corbel" panose="020B0503020204020204" pitchFamily="34" charset="0"/>
                <a:hlinkClick r:id="rId6" tooltip="http://www.database.mpasupportnetwork.com/"/>
              </a:rPr>
              <a:t>http://www.db.mpasupportnetwork.org/</a:t>
            </a:r>
          </a:p>
        </p:txBody>
      </p:sp>
      <p:pic>
        <p:nvPicPr>
          <p:cNvPr id="6" name="Picture 5">
            <a:extLst>
              <a:ext uri="{FF2B5EF4-FFF2-40B4-BE49-F238E27FC236}">
                <a16:creationId xmlns:a16="http://schemas.microsoft.com/office/drawing/2014/main" id="{17AAF669-A422-13EC-DBC8-119F734B20B3}"/>
              </a:ext>
            </a:extLst>
          </p:cNvPr>
          <p:cNvPicPr>
            <a:picLocks noChangeAspect="1"/>
          </p:cNvPicPr>
          <p:nvPr/>
        </p:nvPicPr>
        <p:blipFill>
          <a:blip r:embed="rId7"/>
          <a:stretch>
            <a:fillRect/>
          </a:stretch>
        </p:blipFill>
        <p:spPr>
          <a:xfrm>
            <a:off x="609600" y="1249372"/>
            <a:ext cx="4865271" cy="2495796"/>
          </a:xfrm>
          <a:prstGeom prst="rect">
            <a:avLst/>
          </a:prstGeom>
        </p:spPr>
      </p:pic>
      <p:sp>
        <p:nvSpPr>
          <p:cNvPr id="9" name="TextBox 4">
            <a:extLst>
              <a:ext uri="{FF2B5EF4-FFF2-40B4-BE49-F238E27FC236}">
                <a16:creationId xmlns:a16="http://schemas.microsoft.com/office/drawing/2014/main" id="{9E6E7FF3-5EF6-A5A5-E6E8-80B55038C6A7}"/>
              </a:ext>
            </a:extLst>
          </p:cNvPr>
          <p:cNvSpPr txBox="1"/>
          <p:nvPr/>
        </p:nvSpPr>
        <p:spPr>
          <a:xfrm>
            <a:off x="5674857" y="1609182"/>
            <a:ext cx="3211702" cy="1092607"/>
          </a:xfrm>
          <a:prstGeom prst="rect">
            <a:avLst/>
          </a:prstGeom>
        </p:spPr>
        <p:txBody>
          <a:bodyPr wrap="square" lIns="0" tIns="0" rIns="0" bIns="0" rtlCol="0" anchor="t">
            <a:spAutoFit/>
          </a:bodyPr>
          <a:lstStyle/>
          <a:p>
            <a:pPr marL="302261" lvl="1" indent="-151131">
              <a:spcBef>
                <a:spcPts val="300"/>
              </a:spcBef>
              <a:buFont typeface="Arial"/>
              <a:buChar char="•"/>
            </a:pPr>
            <a:r>
              <a:rPr lang="en-US" sz="1800" b="1" dirty="0">
                <a:solidFill>
                  <a:srgbClr val="000000"/>
                </a:solidFill>
                <a:latin typeface="Corbel" panose="020B0503020204020204" pitchFamily="34" charset="0"/>
              </a:rPr>
              <a:t>Types of MPAs included</a:t>
            </a:r>
          </a:p>
          <a:p>
            <a:pPr marL="604521" lvl="2" indent="-201507">
              <a:spcBef>
                <a:spcPts val="300"/>
              </a:spcBef>
              <a:buFont typeface="Arial"/>
              <a:buChar char="⚬"/>
            </a:pPr>
            <a:r>
              <a:rPr lang="en-US" sz="1600" dirty="0">
                <a:solidFill>
                  <a:srgbClr val="000000"/>
                </a:solidFill>
                <a:latin typeface="Corbel" panose="020B0503020204020204" pitchFamily="34" charset="0"/>
              </a:rPr>
              <a:t>Nationally-managed MPAs (under NIPAS Act; RA 7586)</a:t>
            </a:r>
          </a:p>
          <a:p>
            <a:pPr marL="604521" lvl="2" indent="-201507">
              <a:spcBef>
                <a:spcPts val="300"/>
              </a:spcBef>
              <a:buFont typeface="Arial"/>
              <a:buChar char="⚬"/>
            </a:pPr>
            <a:r>
              <a:rPr lang="en-US" sz="1600" dirty="0">
                <a:solidFill>
                  <a:srgbClr val="000000"/>
                </a:solidFill>
                <a:latin typeface="Corbel" panose="020B0503020204020204" pitchFamily="34" charset="0"/>
              </a:rPr>
              <a:t>Locally-managed MPAs</a:t>
            </a:r>
          </a:p>
        </p:txBody>
      </p:sp>
      <p:pic>
        <p:nvPicPr>
          <p:cNvPr id="15" name="Picture 14">
            <a:extLst>
              <a:ext uri="{FF2B5EF4-FFF2-40B4-BE49-F238E27FC236}">
                <a16:creationId xmlns:a16="http://schemas.microsoft.com/office/drawing/2014/main" id="{3AC0921C-6599-E6C6-5023-C07804105E9D}"/>
              </a:ext>
            </a:extLst>
          </p:cNvPr>
          <p:cNvPicPr>
            <a:picLocks noChangeAspect="1"/>
          </p:cNvPicPr>
          <p:nvPr/>
        </p:nvPicPr>
        <p:blipFill>
          <a:blip r:embed="rId8"/>
          <a:stretch>
            <a:fillRect/>
          </a:stretch>
        </p:blipFill>
        <p:spPr>
          <a:xfrm>
            <a:off x="6164879" y="2962696"/>
            <a:ext cx="1879499" cy="1879499"/>
          </a:xfrm>
          <a:prstGeom prst="rect">
            <a:avLst/>
          </a:prstGeom>
        </p:spPr>
      </p:pic>
      <p:pic>
        <p:nvPicPr>
          <p:cNvPr id="3" name="Audio Recording Aug 15, 2025 at 8:03:26 AM">
            <a:hlinkClick r:id="" action="ppaction://media"/>
            <a:extLst>
              <a:ext uri="{FF2B5EF4-FFF2-40B4-BE49-F238E27FC236}">
                <a16:creationId xmlns:a16="http://schemas.microsoft.com/office/drawing/2014/main" id="{BAEB78AC-00F1-345A-7542-85A5314B4E2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9578" y="4543088"/>
            <a:ext cx="360000" cy="360000"/>
          </a:xfrm>
          <a:prstGeom prst="rect">
            <a:avLst/>
          </a:prstGeom>
        </p:spPr>
      </p:pic>
    </p:spTree>
    <p:extLst>
      <p:ext uri="{BB962C8B-B14F-4D97-AF65-F5344CB8AC3E}">
        <p14:creationId xmlns:p14="http://schemas.microsoft.com/office/powerpoint/2010/main" val="3546923466"/>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8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24" objId="3"/>
        <p14:stopEvt time="21933" objId="3"/>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FD74F88-4A6A-6E88-CFDE-26CD152A12AE}"/>
              </a:ext>
            </a:extLst>
          </p:cNvPr>
          <p:cNvSpPr>
            <a:spLocks noGrp="1"/>
          </p:cNvSpPr>
          <p:nvPr>
            <p:ph type="body" sz="quarter" idx="15"/>
          </p:nvPr>
        </p:nvSpPr>
        <p:spPr>
          <a:xfrm>
            <a:off x="4850969" y="1132220"/>
            <a:ext cx="3864406" cy="640280"/>
          </a:xfrm>
        </p:spPr>
        <p:txBody>
          <a:bodyPr/>
          <a:lstStyle/>
          <a:p>
            <a:r>
              <a:rPr lang="en-US" sz="2000" i="1" dirty="0">
                <a:solidFill>
                  <a:srgbClr val="0070C0"/>
                </a:solidFill>
                <a:latin typeface="Corbel" panose="020B0503020204020204" pitchFamily="34" charset="0"/>
              </a:rPr>
              <a:t>Establishment and management at the local level</a:t>
            </a:r>
          </a:p>
        </p:txBody>
      </p:sp>
      <p:sp>
        <p:nvSpPr>
          <p:cNvPr id="15" name="Text Placeholder 14">
            <a:extLst>
              <a:ext uri="{FF2B5EF4-FFF2-40B4-BE49-F238E27FC236}">
                <a16:creationId xmlns:a16="http://schemas.microsoft.com/office/drawing/2014/main" id="{23297965-A494-2432-16BC-16EBEF3E9B99}"/>
              </a:ext>
            </a:extLst>
          </p:cNvPr>
          <p:cNvSpPr>
            <a:spLocks noGrp="1"/>
          </p:cNvSpPr>
          <p:nvPr>
            <p:ph type="body" sz="quarter" idx="17"/>
          </p:nvPr>
        </p:nvSpPr>
        <p:spPr>
          <a:xfrm>
            <a:off x="330288" y="1880986"/>
            <a:ext cx="4226211" cy="2898893"/>
          </a:xfrm>
        </p:spPr>
        <p:txBody>
          <a:bodyPr/>
          <a:lstStyle/>
          <a:p>
            <a:pPr marL="285750" indent="-285750">
              <a:spcAft>
                <a:spcPts val="300"/>
              </a:spcAft>
              <a:buFont typeface="Arial" panose="020B0604020202020204" pitchFamily="34" charset="0"/>
              <a:buChar char="•"/>
            </a:pPr>
            <a:r>
              <a:rPr lang="en-US" dirty="0">
                <a:latin typeface="Corbel" panose="020B0503020204020204" pitchFamily="34" charset="0"/>
              </a:rPr>
              <a:t>Presidential Proclamations </a:t>
            </a:r>
          </a:p>
          <a:p>
            <a:pPr marL="581025" lvl="1" indent="-290513">
              <a:spcAft>
                <a:spcPts val="300"/>
              </a:spcAft>
              <a:buFont typeface="Arial" panose="020B0604020202020204" pitchFamily="34" charset="0"/>
              <a:buChar char="•"/>
            </a:pPr>
            <a:r>
              <a:rPr lang="en-US" sz="1400" dirty="0">
                <a:latin typeface="Corbel" panose="020B0503020204020204" pitchFamily="34" charset="0"/>
              </a:rPr>
              <a:t>Tourism Zones &amp; Marine Reserves – Pres. Proc. No. 1801 of 1978</a:t>
            </a:r>
          </a:p>
          <a:p>
            <a:pPr marL="581025" lvl="1" indent="-290513">
              <a:spcAft>
                <a:spcPts val="300"/>
              </a:spcAft>
              <a:buFont typeface="Arial" panose="020B0604020202020204" pitchFamily="34" charset="0"/>
              <a:buChar char="•"/>
            </a:pPr>
            <a:r>
              <a:rPr lang="en-US" sz="1400" dirty="0">
                <a:latin typeface="Corbel" panose="020B0503020204020204" pitchFamily="34" charset="0"/>
              </a:rPr>
              <a:t>Wilderness Areas – Pres. Proc. No. 2151 of 1981</a:t>
            </a:r>
          </a:p>
          <a:p>
            <a:pPr marL="581025" lvl="1" indent="-290513">
              <a:spcAft>
                <a:spcPts val="300"/>
              </a:spcAft>
              <a:buFont typeface="Arial" panose="020B0604020202020204" pitchFamily="34" charset="0"/>
              <a:buChar char="•"/>
            </a:pPr>
            <a:r>
              <a:rPr lang="en-US" sz="1400" dirty="0">
                <a:latin typeface="Corbel" panose="020B0503020204020204" pitchFamily="34" charset="0"/>
              </a:rPr>
              <a:t>Mangrove Swamp Forest Reserves – Pres. Proc. No. 2152 of 1981</a:t>
            </a:r>
          </a:p>
          <a:p>
            <a:pPr marL="285750" indent="-285750">
              <a:spcAft>
                <a:spcPts val="300"/>
              </a:spcAft>
              <a:buFont typeface="Arial" panose="020B0604020202020204" pitchFamily="34" charset="0"/>
              <a:buChar char="•"/>
            </a:pPr>
            <a:r>
              <a:rPr lang="en-US" dirty="0">
                <a:latin typeface="Corbel" panose="020B0503020204020204" pitchFamily="34" charset="0"/>
              </a:rPr>
              <a:t>Republic Act No. 7586 (NIPAS Act of 1992)</a:t>
            </a:r>
          </a:p>
          <a:p>
            <a:pPr marL="581025" lvl="1" indent="-290513">
              <a:spcAft>
                <a:spcPts val="300"/>
              </a:spcAft>
              <a:buFont typeface="Arial" panose="020B0604020202020204" pitchFamily="34" charset="0"/>
              <a:buChar char="•"/>
            </a:pPr>
            <a:r>
              <a:rPr lang="en-US" sz="1400" dirty="0">
                <a:latin typeface="Corbel" panose="020B0503020204020204" pitchFamily="34" charset="0"/>
              </a:rPr>
              <a:t>As amended by R.A. 11038 (Expanded NIPAS)</a:t>
            </a:r>
          </a:p>
          <a:p>
            <a:pPr marL="285750" indent="-285750">
              <a:spcAft>
                <a:spcPts val="300"/>
              </a:spcAft>
              <a:buFont typeface="Arial" panose="020B0604020202020204" pitchFamily="34" charset="0"/>
              <a:buChar char="•"/>
            </a:pPr>
            <a:endParaRPr lang="en-US" dirty="0">
              <a:latin typeface="Corbel" panose="020B0503020204020204" pitchFamily="34" charset="0"/>
            </a:endParaRPr>
          </a:p>
          <a:p>
            <a:pPr marL="285750" indent="-285750">
              <a:spcAft>
                <a:spcPts val="300"/>
              </a:spcAft>
              <a:buFont typeface="Arial" panose="020B0604020202020204" pitchFamily="34" charset="0"/>
              <a:buChar char="•"/>
            </a:pPr>
            <a:endParaRPr lang="en-US" dirty="0">
              <a:latin typeface="Corbel" panose="020B0503020204020204" pitchFamily="34" charset="0"/>
            </a:endParaRPr>
          </a:p>
        </p:txBody>
      </p:sp>
      <p:sp>
        <p:nvSpPr>
          <p:cNvPr id="16" name="Text Placeholder 15">
            <a:extLst>
              <a:ext uri="{FF2B5EF4-FFF2-40B4-BE49-F238E27FC236}">
                <a16:creationId xmlns:a16="http://schemas.microsoft.com/office/drawing/2014/main" id="{7AC4D88A-8540-FBA9-89A9-5B3A12693200}"/>
              </a:ext>
            </a:extLst>
          </p:cNvPr>
          <p:cNvSpPr>
            <a:spLocks noGrp="1"/>
          </p:cNvSpPr>
          <p:nvPr>
            <p:ph type="body" sz="quarter" idx="18"/>
          </p:nvPr>
        </p:nvSpPr>
        <p:spPr>
          <a:xfrm>
            <a:off x="4850969" y="1927481"/>
            <a:ext cx="3864406" cy="2898893"/>
          </a:xfrm>
        </p:spPr>
        <p:txBody>
          <a:bodyPr/>
          <a:lstStyle/>
          <a:p>
            <a:pPr marL="285750" indent="-285750">
              <a:spcAft>
                <a:spcPts val="400"/>
              </a:spcAft>
              <a:buFont typeface="Arial" panose="020B0604020202020204" pitchFamily="34" charset="0"/>
              <a:buChar char="•"/>
            </a:pPr>
            <a:r>
              <a:rPr lang="en-US" dirty="0">
                <a:latin typeface="Corbel" panose="020B0503020204020204" pitchFamily="34" charset="0"/>
              </a:rPr>
              <a:t>Republic Act No. 7160 (Local Government Code of 1991)</a:t>
            </a:r>
          </a:p>
          <a:p>
            <a:pPr marL="673100" lvl="1" indent="-292100">
              <a:spcAft>
                <a:spcPts val="400"/>
              </a:spcAft>
              <a:buFont typeface="Arial" panose="020B0604020202020204" pitchFamily="34" charset="0"/>
              <a:buChar char="•"/>
            </a:pPr>
            <a:r>
              <a:rPr lang="en-US" sz="1400" dirty="0">
                <a:latin typeface="Corbel" panose="020B0503020204020204" pitchFamily="34" charset="0"/>
              </a:rPr>
              <a:t>devolution of the provision of basic services and facilities from the national government to the LGUs</a:t>
            </a:r>
          </a:p>
          <a:p>
            <a:pPr marL="285750" indent="-285750">
              <a:spcAft>
                <a:spcPts val="400"/>
              </a:spcAft>
              <a:buFont typeface="Arial" panose="020B0604020202020204" pitchFamily="34" charset="0"/>
              <a:buChar char="•"/>
            </a:pPr>
            <a:r>
              <a:rPr lang="en-US" dirty="0">
                <a:latin typeface="Corbel" panose="020B0503020204020204" pitchFamily="34" charset="0"/>
              </a:rPr>
              <a:t>Republic Act No. 8550 (Fisheries Code of 1998)</a:t>
            </a:r>
          </a:p>
          <a:p>
            <a:pPr marL="673100" lvl="1" indent="-292100">
              <a:spcAft>
                <a:spcPts val="400"/>
              </a:spcAft>
              <a:buFont typeface="Arial" panose="020B0604020202020204" pitchFamily="34" charset="0"/>
              <a:buChar char="•"/>
            </a:pPr>
            <a:r>
              <a:rPr lang="en-US" sz="1400" dirty="0">
                <a:latin typeface="Corbel" panose="020B0503020204020204" pitchFamily="34" charset="0"/>
              </a:rPr>
              <a:t>As amended by R.A. 10654</a:t>
            </a:r>
          </a:p>
        </p:txBody>
      </p:sp>
      <p:sp>
        <p:nvSpPr>
          <p:cNvPr id="4" name="Title 3">
            <a:extLst>
              <a:ext uri="{FF2B5EF4-FFF2-40B4-BE49-F238E27FC236}">
                <a16:creationId xmlns:a16="http://schemas.microsoft.com/office/drawing/2014/main" id="{B2267B22-A9C8-D144-18B9-59D9C97F4DAA}"/>
              </a:ext>
            </a:extLst>
          </p:cNvPr>
          <p:cNvSpPr>
            <a:spLocks noGrp="1"/>
          </p:cNvSpPr>
          <p:nvPr>
            <p:ph type="title"/>
          </p:nvPr>
        </p:nvSpPr>
        <p:spPr/>
        <p:txBody>
          <a:bodyPr/>
          <a:lstStyle/>
          <a:p>
            <a:r>
              <a:rPr lang="en-US" sz="3600" b="1" dirty="0">
                <a:solidFill>
                  <a:srgbClr val="002060"/>
                </a:solidFill>
                <a:latin typeface="Corbel" panose="020B0503020204020204" pitchFamily="34" charset="0"/>
              </a:rPr>
              <a:t>Legal Basis for MPA Establishment</a:t>
            </a:r>
          </a:p>
        </p:txBody>
      </p:sp>
      <p:sp>
        <p:nvSpPr>
          <p:cNvPr id="18" name="Text Placeholder 17">
            <a:extLst>
              <a:ext uri="{FF2B5EF4-FFF2-40B4-BE49-F238E27FC236}">
                <a16:creationId xmlns:a16="http://schemas.microsoft.com/office/drawing/2014/main" id="{574A9785-5F56-FB23-C8E2-276DA13E9D97}"/>
              </a:ext>
            </a:extLst>
          </p:cNvPr>
          <p:cNvSpPr>
            <a:spLocks noGrp="1"/>
          </p:cNvSpPr>
          <p:nvPr>
            <p:ph type="body" sz="quarter" idx="14"/>
          </p:nvPr>
        </p:nvSpPr>
        <p:spPr>
          <a:xfrm>
            <a:off x="347994" y="1132220"/>
            <a:ext cx="3945037" cy="640280"/>
          </a:xfrm>
        </p:spPr>
        <p:txBody>
          <a:bodyPr/>
          <a:lstStyle/>
          <a:p>
            <a:r>
              <a:rPr lang="en-US" sz="2000" i="1" dirty="0">
                <a:solidFill>
                  <a:srgbClr val="0070C0"/>
                </a:solidFill>
                <a:latin typeface="Corbel" panose="020B0503020204020204" pitchFamily="34" charset="0"/>
              </a:rPr>
              <a:t>Establishment and management at the national level</a:t>
            </a:r>
          </a:p>
        </p:txBody>
      </p:sp>
      <p:pic>
        <p:nvPicPr>
          <p:cNvPr id="19" name="Audio Recording Aug 15, 2025 at 8:07:08 AM">
            <a:hlinkClick r:id="" action="ppaction://media"/>
            <a:extLst>
              <a:ext uri="{FF2B5EF4-FFF2-40B4-BE49-F238E27FC236}">
                <a16:creationId xmlns:a16="http://schemas.microsoft.com/office/drawing/2014/main" id="{F8B62448-5707-D52A-B2C9-4FA43F83000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7088" y="4481965"/>
            <a:ext cx="406400" cy="406400"/>
          </a:xfrm>
          <a:prstGeom prst="rect">
            <a:avLst/>
          </a:prstGeom>
        </p:spPr>
      </p:pic>
    </p:spTree>
    <p:extLst>
      <p:ext uri="{BB962C8B-B14F-4D97-AF65-F5344CB8AC3E}">
        <p14:creationId xmlns:p14="http://schemas.microsoft.com/office/powerpoint/2010/main" val="2523607527"/>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432"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extLst>
    <p:ext uri="{E180D4A7-C9FB-4DFB-919C-405C955672EB}">
      <p14:showEvtLst xmlns:p14="http://schemas.microsoft.com/office/powerpoint/2010/main">
        <p14:playEvt time="22" objId="19"/>
        <p14:stopEvt time="90645" objId="19"/>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5AE4A8B-A372-654F-9642-45E718F42751}"/>
              </a:ext>
            </a:extLst>
          </p:cNvPr>
          <p:cNvSpPr>
            <a:spLocks noGrp="1"/>
          </p:cNvSpPr>
          <p:nvPr>
            <p:ph type="title"/>
          </p:nvPr>
        </p:nvSpPr>
        <p:spPr>
          <a:xfrm>
            <a:off x="381680" y="430915"/>
            <a:ext cx="8541864" cy="744126"/>
          </a:xfrm>
        </p:spPr>
        <p:txBody>
          <a:bodyPr>
            <a:noAutofit/>
          </a:bodyPr>
          <a:lstStyle/>
          <a:p>
            <a:r>
              <a:rPr lang="en-US" sz="2600" dirty="0">
                <a:solidFill>
                  <a:srgbClr val="C00000"/>
                </a:solidFill>
                <a:latin typeface="Avenir Next Condensed" panose="020B0506020202020204" pitchFamily="34" charset="0"/>
                <a:cs typeface="Calibri Light" panose="020F0302020204030204" pitchFamily="34" charset="0"/>
              </a:rPr>
              <a:t>Advocating for at least one MPA per coastal municipality/city integrated into coastal, land and water use development plans</a:t>
            </a:r>
          </a:p>
        </p:txBody>
      </p:sp>
      <p:sp>
        <p:nvSpPr>
          <p:cNvPr id="3" name="Content Placeholder 2">
            <a:extLst>
              <a:ext uri="{FF2B5EF4-FFF2-40B4-BE49-F238E27FC236}">
                <a16:creationId xmlns:a16="http://schemas.microsoft.com/office/drawing/2014/main" id="{2C147BD8-EA82-DD4F-9C96-DDB564B98037}"/>
              </a:ext>
            </a:extLst>
          </p:cNvPr>
          <p:cNvSpPr>
            <a:spLocks noGrp="1"/>
          </p:cNvSpPr>
          <p:nvPr>
            <p:ph idx="4294967295"/>
          </p:nvPr>
        </p:nvSpPr>
        <p:spPr>
          <a:xfrm>
            <a:off x="3155875" y="1582929"/>
            <a:ext cx="5549905" cy="2806700"/>
          </a:xfrm>
        </p:spPr>
        <p:txBody>
          <a:bodyPr>
            <a:noAutofit/>
          </a:bodyPr>
          <a:lstStyle/>
          <a:p>
            <a:pPr>
              <a:lnSpc>
                <a:spcPct val="100000"/>
              </a:lnSpc>
              <a:spcBef>
                <a:spcPts val="600"/>
              </a:spcBef>
              <a:spcAft>
                <a:spcPts val="0"/>
              </a:spcAft>
            </a:pPr>
            <a:r>
              <a:rPr lang="en-US" altLang="en-US" sz="2200" dirty="0">
                <a:latin typeface="Corbel" panose="020B0503020204020204" pitchFamily="34" charset="0"/>
              </a:rPr>
              <a:t>604 coastal municipalities/cities in 63 provinces </a:t>
            </a:r>
          </a:p>
          <a:p>
            <a:pPr lvl="1">
              <a:lnSpc>
                <a:spcPct val="100000"/>
              </a:lnSpc>
              <a:spcBef>
                <a:spcPts val="600"/>
              </a:spcBef>
              <a:spcAft>
                <a:spcPts val="0"/>
              </a:spcAft>
            </a:pPr>
            <a:r>
              <a:rPr lang="en-US" altLang="en-US" sz="2200" dirty="0">
                <a:latin typeface="Corbel" panose="020B0503020204020204" pitchFamily="34" charset="0"/>
              </a:rPr>
              <a:t> from 276 in 2000 and 415 in 2007 </a:t>
            </a:r>
          </a:p>
          <a:p>
            <a:pPr>
              <a:lnSpc>
                <a:spcPct val="100000"/>
              </a:lnSpc>
              <a:spcBef>
                <a:spcPts val="600"/>
              </a:spcBef>
              <a:spcAft>
                <a:spcPts val="0"/>
              </a:spcAft>
            </a:pPr>
            <a:r>
              <a:rPr lang="en-US" altLang="en-US" sz="2200" dirty="0">
                <a:latin typeface="Corbel" panose="020B0503020204020204" pitchFamily="34" charset="0"/>
              </a:rPr>
              <a:t>CRM as a basic service by the LGU (EO 533)</a:t>
            </a:r>
          </a:p>
          <a:p>
            <a:pPr>
              <a:lnSpc>
                <a:spcPct val="100000"/>
              </a:lnSpc>
              <a:spcBef>
                <a:spcPts val="600"/>
              </a:spcBef>
              <a:spcAft>
                <a:spcPts val="0"/>
              </a:spcAft>
            </a:pPr>
            <a:r>
              <a:rPr lang="en-US" altLang="en-US" sz="2200" dirty="0">
                <a:latin typeface="Corbel" panose="020B0503020204020204" pitchFamily="34" charset="0"/>
              </a:rPr>
              <a:t>Integrating MPAs into higher development plans (e.g., ICM, CCA, CLWUP)</a:t>
            </a:r>
          </a:p>
          <a:p>
            <a:pPr>
              <a:lnSpc>
                <a:spcPct val="100000"/>
              </a:lnSpc>
              <a:spcBef>
                <a:spcPts val="600"/>
              </a:spcBef>
              <a:spcAft>
                <a:spcPts val="0"/>
              </a:spcAft>
            </a:pPr>
            <a:r>
              <a:rPr lang="en-US" altLang="en-US" sz="2200" dirty="0">
                <a:latin typeface="Corbel" panose="020B0503020204020204" pitchFamily="34" charset="0"/>
              </a:rPr>
              <a:t>Increased recognition of good performance</a:t>
            </a:r>
          </a:p>
        </p:txBody>
      </p:sp>
      <p:pic>
        <p:nvPicPr>
          <p:cNvPr id="2" name="Picture 1">
            <a:extLst>
              <a:ext uri="{FF2B5EF4-FFF2-40B4-BE49-F238E27FC236}">
                <a16:creationId xmlns:a16="http://schemas.microsoft.com/office/drawing/2014/main" id="{1945AFCC-311F-B0B6-F2BE-855D7249CC8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6659" y="1252606"/>
            <a:ext cx="2532001" cy="3599539"/>
          </a:xfrm>
          <a:prstGeom prst="rect">
            <a:avLst/>
          </a:prstGeom>
        </p:spPr>
      </p:pic>
      <p:pic>
        <p:nvPicPr>
          <p:cNvPr id="4" name="Audio Recording Aug 15, 2025 at 8:26:07 AM">
            <a:hlinkClick r:id="" action="ppaction://media"/>
            <a:extLst>
              <a:ext uri="{FF2B5EF4-FFF2-40B4-BE49-F238E27FC236}">
                <a16:creationId xmlns:a16="http://schemas.microsoft.com/office/drawing/2014/main" id="{B32F7DBD-F481-743D-6317-A2AD75CD869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7212" y="4627423"/>
            <a:ext cx="324000" cy="324000"/>
          </a:xfrm>
          <a:prstGeom prst="rect">
            <a:avLst/>
          </a:prstGeom>
        </p:spPr>
      </p:pic>
    </p:spTree>
    <p:extLst>
      <p:ext uri="{BB962C8B-B14F-4D97-AF65-F5344CB8AC3E}">
        <p14:creationId xmlns:p14="http://schemas.microsoft.com/office/powerpoint/2010/main" val="1709262000"/>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83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55" objId="4"/>
        <p14:stopEvt time="97068" objId="4"/>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8DE34C-BABE-FF34-276C-650954BEEE49}"/>
              </a:ext>
            </a:extLst>
          </p:cNvPr>
          <p:cNvSpPr>
            <a:spLocks noGrp="1"/>
          </p:cNvSpPr>
          <p:nvPr>
            <p:ph type="title"/>
          </p:nvPr>
        </p:nvSpPr>
        <p:spPr>
          <a:xfrm>
            <a:off x="943966" y="411510"/>
            <a:ext cx="7202776" cy="590931"/>
          </a:xfrm>
        </p:spPr>
        <p:txBody>
          <a:bodyPr/>
          <a:lstStyle/>
          <a:p>
            <a:pPr algn="ctr"/>
            <a:r>
              <a:rPr lang="en-US" sz="3600" b="1" dirty="0">
                <a:solidFill>
                  <a:srgbClr val="002060"/>
                </a:solidFill>
                <a:latin typeface="Corbel" panose="020B0503020204020204" pitchFamily="34" charset="0"/>
              </a:rPr>
              <a:t>MPAs vs. OECMs</a:t>
            </a:r>
          </a:p>
        </p:txBody>
      </p:sp>
      <p:sp>
        <p:nvSpPr>
          <p:cNvPr id="6" name="Content Placeholder 4">
            <a:extLst>
              <a:ext uri="{FF2B5EF4-FFF2-40B4-BE49-F238E27FC236}">
                <a16:creationId xmlns:a16="http://schemas.microsoft.com/office/drawing/2014/main" id="{8BD40D0A-BB06-AFE6-90AA-B81708E20082}"/>
              </a:ext>
            </a:extLst>
          </p:cNvPr>
          <p:cNvSpPr txBox="1">
            <a:spLocks/>
          </p:cNvSpPr>
          <p:nvPr/>
        </p:nvSpPr>
        <p:spPr>
          <a:xfrm>
            <a:off x="745825" y="1275331"/>
            <a:ext cx="7599059" cy="3456659"/>
          </a:xfrm>
          <a:prstGeom prst="rect">
            <a:avLst/>
          </a:prstGeom>
        </p:spPr>
        <p:txBody>
          <a:bodyPr>
            <a:normAutofit fontScale="70000" lnSpcReduction="20000"/>
          </a:bodyPr>
          <a:lstStyle>
            <a:lvl1pPr marL="207169" indent="-207169" algn="l" defTabSz="514487" rtl="0" eaLnBrk="1" latinLnBrk="0" hangingPunct="1">
              <a:lnSpc>
                <a:spcPct val="90000"/>
              </a:lnSpc>
              <a:spcBef>
                <a:spcPts val="1013"/>
              </a:spcBef>
              <a:buFont typeface="Arial" pitchFamily="34" charset="0"/>
              <a:buChar char="•"/>
              <a:tabLst/>
              <a:defRPr sz="2100" kern="1200">
                <a:solidFill>
                  <a:schemeClr val="tx1"/>
                </a:solidFill>
                <a:latin typeface="Calibri" panose="020F0502020204030204" pitchFamily="34" charset="0"/>
                <a:ea typeface="+mn-ea"/>
                <a:cs typeface="Calibri" panose="020F0502020204030204" pitchFamily="34" charset="0"/>
              </a:defRPr>
            </a:lvl1pPr>
            <a:lvl2pPr marL="404813" indent="-153591" algn="l" defTabSz="514487" rtl="0" eaLnBrk="1" latinLnBrk="0" hangingPunct="1">
              <a:lnSpc>
                <a:spcPct val="90000"/>
              </a:lnSpc>
              <a:spcBef>
                <a:spcPts val="450"/>
              </a:spcBef>
              <a:buFont typeface="Arial" pitchFamily="34" charset="0"/>
              <a:buChar char="–"/>
              <a:tabLst/>
              <a:defRPr sz="1800" kern="1200">
                <a:solidFill>
                  <a:schemeClr val="tx1"/>
                </a:solidFill>
                <a:latin typeface="Calibri" panose="020F0502020204030204" pitchFamily="34" charset="0"/>
                <a:ea typeface="+mn-ea"/>
                <a:cs typeface="Calibri" panose="020F0502020204030204" pitchFamily="34" charset="0"/>
              </a:defRPr>
            </a:lvl2pPr>
            <a:lvl3pPr marL="569119" indent="-164306" algn="l" defTabSz="514487" rtl="0" eaLnBrk="1" latinLnBrk="0" hangingPunct="1">
              <a:lnSpc>
                <a:spcPct val="90000"/>
              </a:lnSpc>
              <a:spcBef>
                <a:spcPts val="338"/>
              </a:spcBef>
              <a:buSzPct val="85000"/>
              <a:buFont typeface="Courier New" panose="02070309020205020404" pitchFamily="49" charset="0"/>
              <a:buChar char="o"/>
              <a:tabLst/>
              <a:defRPr sz="1500" kern="1200">
                <a:solidFill>
                  <a:schemeClr val="tx1"/>
                </a:solidFill>
                <a:latin typeface="Calibri" panose="020F0502020204030204" pitchFamily="34" charset="0"/>
                <a:ea typeface="+mn-ea"/>
                <a:cs typeface="Calibri" panose="020F0502020204030204" pitchFamily="34" charset="0"/>
              </a:defRPr>
            </a:lvl3pPr>
            <a:lvl4pPr marL="666750" indent="-130969" algn="l" defTabSz="514487" rtl="0" eaLnBrk="1" latinLnBrk="0" hangingPunct="1">
              <a:lnSpc>
                <a:spcPct val="90000"/>
              </a:lnSpc>
              <a:spcBef>
                <a:spcPts val="338"/>
              </a:spcBef>
              <a:buFont typeface="Wingdings" pitchFamily="2" charset="2"/>
              <a:buChar char="§"/>
              <a:tabLst/>
              <a:defRPr sz="1200" kern="1200">
                <a:solidFill>
                  <a:schemeClr val="tx1"/>
                </a:solidFill>
                <a:latin typeface="Calibri" panose="020F0502020204030204" pitchFamily="34" charset="0"/>
                <a:ea typeface="+mn-ea"/>
                <a:cs typeface="Calibri" panose="020F0502020204030204" pitchFamily="34" charset="0"/>
              </a:defRPr>
            </a:lvl4pPr>
            <a:lvl5pPr marL="809625" indent="-120254" algn="l" defTabSz="514487" rtl="0" eaLnBrk="1" latinLnBrk="0" hangingPunct="1">
              <a:lnSpc>
                <a:spcPct val="90000"/>
              </a:lnSpc>
              <a:spcBef>
                <a:spcPts val="338"/>
              </a:spcBef>
              <a:buFont typeface="Arial" pitchFamily="34" charset="0"/>
              <a:buChar char="•"/>
              <a:tabLst/>
              <a:defRPr sz="1050" kern="1200">
                <a:solidFill>
                  <a:schemeClr val="tx1"/>
                </a:solidFill>
                <a:latin typeface="Calibri" panose="020F0502020204030204" pitchFamily="34" charset="0"/>
                <a:ea typeface="+mn-ea"/>
                <a:cs typeface="Calibri" panose="020F0502020204030204" pitchFamily="34" charset="0"/>
              </a:defRPr>
            </a:lvl5pPr>
            <a:lvl6pPr marL="812890" indent="-97753" algn="l" defTabSz="514487" rtl="0" eaLnBrk="1" latinLnBrk="0" hangingPunct="1">
              <a:lnSpc>
                <a:spcPct val="90000"/>
              </a:lnSpc>
              <a:spcBef>
                <a:spcPts val="338"/>
              </a:spcBef>
              <a:buFont typeface="Arial" pitchFamily="34" charset="0"/>
              <a:buChar char="–"/>
              <a:defRPr sz="788" kern="1200">
                <a:solidFill>
                  <a:schemeClr val="tx1"/>
                </a:solidFill>
                <a:latin typeface="+mn-lt"/>
                <a:ea typeface="+mn-ea"/>
                <a:cs typeface="+mn-cs"/>
              </a:defRPr>
            </a:lvl6pPr>
            <a:lvl7pPr marL="946656" indent="-97753" algn="l" defTabSz="514487" rtl="0" eaLnBrk="1" latinLnBrk="0" hangingPunct="1">
              <a:lnSpc>
                <a:spcPct val="90000"/>
              </a:lnSpc>
              <a:spcBef>
                <a:spcPts val="338"/>
              </a:spcBef>
              <a:buFont typeface="Arial" pitchFamily="34" charset="0"/>
              <a:buChar char="•"/>
              <a:defRPr sz="788" kern="1200">
                <a:solidFill>
                  <a:schemeClr val="tx1"/>
                </a:solidFill>
                <a:latin typeface="+mn-lt"/>
                <a:ea typeface="+mn-ea"/>
                <a:cs typeface="+mn-cs"/>
              </a:defRPr>
            </a:lvl7pPr>
            <a:lvl8pPr marL="1080423" indent="-97753" algn="l" defTabSz="514487" rtl="0" eaLnBrk="1" latinLnBrk="0" hangingPunct="1">
              <a:lnSpc>
                <a:spcPct val="90000"/>
              </a:lnSpc>
              <a:spcBef>
                <a:spcPts val="338"/>
              </a:spcBef>
              <a:buFont typeface="Arial" pitchFamily="34" charset="0"/>
              <a:buChar char="–"/>
              <a:defRPr sz="788" kern="1200">
                <a:solidFill>
                  <a:schemeClr val="tx1"/>
                </a:solidFill>
                <a:latin typeface="+mn-lt"/>
                <a:ea typeface="+mn-ea"/>
                <a:cs typeface="+mn-cs"/>
              </a:defRPr>
            </a:lvl8pPr>
            <a:lvl9pPr marL="1214190" indent="-97753" algn="l" defTabSz="514487" rtl="0" eaLnBrk="1" latinLnBrk="0" hangingPunct="1">
              <a:lnSpc>
                <a:spcPct val="90000"/>
              </a:lnSpc>
              <a:spcBef>
                <a:spcPts val="338"/>
              </a:spcBef>
              <a:buFont typeface="Arial" pitchFamily="34" charset="0"/>
              <a:buChar char="•"/>
              <a:defRPr sz="788" kern="1200">
                <a:solidFill>
                  <a:schemeClr val="tx1"/>
                </a:solidFill>
                <a:latin typeface="+mn-lt"/>
                <a:ea typeface="+mn-ea"/>
                <a:cs typeface="+mn-cs"/>
              </a:defRPr>
            </a:lvl9pPr>
          </a:lstStyle>
          <a:p>
            <a:pPr>
              <a:lnSpc>
                <a:spcPct val="120000"/>
              </a:lnSpc>
              <a:spcBef>
                <a:spcPts val="1200"/>
              </a:spcBef>
            </a:pPr>
            <a:r>
              <a:rPr lang="en-US" sz="2800" b="1" dirty="0">
                <a:solidFill>
                  <a:schemeClr val="accent6"/>
                </a:solidFill>
                <a:latin typeface="Corbel" panose="020B0503020204020204" pitchFamily="34" charset="0"/>
              </a:rPr>
              <a:t>Protected area</a:t>
            </a:r>
            <a:r>
              <a:rPr lang="en-US" sz="2800" dirty="0">
                <a:latin typeface="Corbel" panose="020B0503020204020204" pitchFamily="34" charset="0"/>
              </a:rPr>
              <a:t> – a geographically defined area which is designated or regulated and managed to achieve specific conservation objectives [</a:t>
            </a:r>
            <a:r>
              <a:rPr lang="en-US" sz="2800" i="1" dirty="0">
                <a:latin typeface="Corbel" panose="020B0503020204020204" pitchFamily="34" charset="0"/>
              </a:rPr>
              <a:t>i.e., sites are being managed for conservation</a:t>
            </a:r>
            <a:r>
              <a:rPr lang="en-US" sz="2800" dirty="0">
                <a:latin typeface="Corbel" panose="020B0503020204020204" pitchFamily="34" charset="0"/>
              </a:rPr>
              <a:t>]</a:t>
            </a:r>
          </a:p>
          <a:p>
            <a:pPr>
              <a:lnSpc>
                <a:spcPct val="120000"/>
              </a:lnSpc>
              <a:spcBef>
                <a:spcPts val="1200"/>
              </a:spcBef>
            </a:pPr>
            <a:r>
              <a:rPr lang="en-US" sz="2800" b="1" dirty="0">
                <a:solidFill>
                  <a:schemeClr val="accent6"/>
                </a:solidFill>
                <a:latin typeface="Corbel" panose="020B0503020204020204" pitchFamily="34" charset="0"/>
              </a:rPr>
              <a:t>Other effective area-based conservation measure (OECM)</a:t>
            </a:r>
            <a:r>
              <a:rPr lang="en-US" sz="2800" dirty="0">
                <a:latin typeface="Corbel" panose="020B0503020204020204" pitchFamily="34" charset="0"/>
              </a:rPr>
              <a:t> –  a geographically defined area </a:t>
            </a:r>
            <a:r>
              <a:rPr lang="en-US" sz="2800" b="1" dirty="0">
                <a:solidFill>
                  <a:srgbClr val="C00000"/>
                </a:solidFill>
                <a:latin typeface="Corbel" panose="020B0503020204020204" pitchFamily="34" charset="0"/>
              </a:rPr>
              <a:t>other</a:t>
            </a:r>
            <a:r>
              <a:rPr lang="en-US" sz="2800" dirty="0">
                <a:latin typeface="Corbel" panose="020B0503020204020204" pitchFamily="34" charset="0"/>
              </a:rPr>
              <a:t> than a protected area, which is governed and managed in ways that achieve positive and sustained long-term outcomes for the </a:t>
            </a:r>
            <a:r>
              <a:rPr lang="en-US" sz="2800" i="1" dirty="0">
                <a:latin typeface="Corbel" panose="020B0503020204020204" pitchFamily="34" charset="0"/>
              </a:rPr>
              <a:t>in situ</a:t>
            </a:r>
            <a:r>
              <a:rPr lang="en-US" sz="2800" dirty="0">
                <a:latin typeface="Corbel" panose="020B0503020204020204" pitchFamily="34" charset="0"/>
              </a:rPr>
              <a:t> conservation of biodiversity, with associated ecosystem functions and services and where applicable, cultural, spiritual, socio–economic, and other locally relevant values. </a:t>
            </a:r>
          </a:p>
          <a:p>
            <a:pPr>
              <a:lnSpc>
                <a:spcPct val="120000"/>
              </a:lnSpc>
              <a:spcBef>
                <a:spcPts val="1200"/>
              </a:spcBef>
            </a:pPr>
            <a:endParaRPr lang="en-US" sz="2800" dirty="0">
              <a:latin typeface="Corbel" panose="020B0503020204020204" pitchFamily="34" charset="0"/>
            </a:endParaRPr>
          </a:p>
        </p:txBody>
      </p:sp>
      <p:sp>
        <p:nvSpPr>
          <p:cNvPr id="2" name="TextBox 1">
            <a:extLst>
              <a:ext uri="{FF2B5EF4-FFF2-40B4-BE49-F238E27FC236}">
                <a16:creationId xmlns:a16="http://schemas.microsoft.com/office/drawing/2014/main" id="{CA9BA9D8-443E-9936-84B8-64E8944CDBD0}"/>
              </a:ext>
            </a:extLst>
          </p:cNvPr>
          <p:cNvSpPr txBox="1"/>
          <p:nvPr/>
        </p:nvSpPr>
        <p:spPr>
          <a:xfrm>
            <a:off x="6798057" y="4601185"/>
            <a:ext cx="1600118" cy="261610"/>
          </a:xfrm>
          <a:prstGeom prst="rect">
            <a:avLst/>
          </a:prstGeom>
          <a:noFill/>
        </p:spPr>
        <p:txBody>
          <a:bodyPr wrap="none" rtlCol="0">
            <a:spAutoFit/>
          </a:bodyPr>
          <a:lstStyle/>
          <a:p>
            <a:r>
              <a:rPr lang="en-US" sz="1100" dirty="0"/>
              <a:t>Source: CBD, KMGBF</a:t>
            </a:r>
          </a:p>
        </p:txBody>
      </p:sp>
      <p:pic>
        <p:nvPicPr>
          <p:cNvPr id="3" name="Audio Recording Aug 15, 2025 at 8:28:23 AM">
            <a:hlinkClick r:id="" action="ppaction://media"/>
            <a:extLst>
              <a:ext uri="{FF2B5EF4-FFF2-40B4-BE49-F238E27FC236}">
                <a16:creationId xmlns:a16="http://schemas.microsoft.com/office/drawing/2014/main" id="{667FE71E-DFFA-BB62-7880-990C0FED139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62163" y="4508197"/>
            <a:ext cx="360000" cy="360000"/>
          </a:xfrm>
          <a:prstGeom prst="rect">
            <a:avLst/>
          </a:prstGeom>
        </p:spPr>
      </p:pic>
    </p:spTree>
    <p:extLst>
      <p:ext uri="{BB962C8B-B14F-4D97-AF65-F5344CB8AC3E}">
        <p14:creationId xmlns:p14="http://schemas.microsoft.com/office/powerpoint/2010/main" val="1137571417"/>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56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33" objId="3"/>
        <p14:stopEvt time="26804" objId="3"/>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C720C1-3241-0296-5864-E04544FA0FAD}"/>
              </a:ext>
            </a:extLst>
          </p:cNvPr>
          <p:cNvSpPr>
            <a:spLocks noGrp="1"/>
          </p:cNvSpPr>
          <p:nvPr>
            <p:ph type="title"/>
          </p:nvPr>
        </p:nvSpPr>
        <p:spPr>
          <a:xfrm>
            <a:off x="334735" y="342846"/>
            <a:ext cx="8380640" cy="507831"/>
          </a:xfrm>
        </p:spPr>
        <p:txBody>
          <a:bodyPr/>
          <a:lstStyle/>
          <a:p>
            <a:r>
              <a:rPr lang="en-US" sz="3000" dirty="0">
                <a:latin typeface="Corbel" panose="020B0503020204020204" pitchFamily="34" charset="0"/>
              </a:rPr>
              <a:t>MPAs as defined in Philippine laws </a:t>
            </a:r>
          </a:p>
        </p:txBody>
      </p:sp>
      <p:sp>
        <p:nvSpPr>
          <p:cNvPr id="4" name="Content Placeholder 3">
            <a:extLst>
              <a:ext uri="{FF2B5EF4-FFF2-40B4-BE49-F238E27FC236}">
                <a16:creationId xmlns:a16="http://schemas.microsoft.com/office/drawing/2014/main" id="{140D3EFE-052E-C94F-4FDC-B3AA2EDAE799}"/>
              </a:ext>
            </a:extLst>
          </p:cNvPr>
          <p:cNvSpPr>
            <a:spLocks noGrp="1"/>
          </p:cNvSpPr>
          <p:nvPr>
            <p:ph idx="1"/>
          </p:nvPr>
        </p:nvSpPr>
        <p:spPr>
          <a:xfrm>
            <a:off x="334735" y="939998"/>
            <a:ext cx="8380640" cy="3902206"/>
          </a:xfrm>
        </p:spPr>
        <p:txBody>
          <a:bodyPr>
            <a:normAutofit fontScale="47500" lnSpcReduction="20000"/>
          </a:bodyPr>
          <a:lstStyle/>
          <a:p>
            <a:pPr>
              <a:lnSpc>
                <a:spcPct val="120000"/>
              </a:lnSpc>
              <a:spcBef>
                <a:spcPts val="1800"/>
              </a:spcBef>
              <a:spcAft>
                <a:spcPts val="0"/>
              </a:spcAft>
            </a:pPr>
            <a:r>
              <a:rPr lang="en-US" sz="3800" dirty="0">
                <a:latin typeface="Corbel" panose="020B0503020204020204" pitchFamily="34" charset="0"/>
              </a:rPr>
              <a:t>"</a:t>
            </a:r>
            <a:r>
              <a:rPr lang="en-US" sz="3800" b="1" dirty="0">
                <a:solidFill>
                  <a:srgbClr val="0070C0"/>
                </a:solidFill>
                <a:latin typeface="Corbel" panose="020B0503020204020204" pitchFamily="34" charset="0"/>
              </a:rPr>
              <a:t>Protected Area</a:t>
            </a:r>
            <a:r>
              <a:rPr lang="en-US" sz="3800" dirty="0">
                <a:latin typeface="Corbel" panose="020B0503020204020204" pitchFamily="34" charset="0"/>
              </a:rPr>
              <a:t>" refers to identified portions of land and water set aside by reason of their unique physical and biological diversity and protected against destructive human exploitation [</a:t>
            </a:r>
            <a:r>
              <a:rPr lang="en-US" sz="3800" b="1" dirty="0">
                <a:latin typeface="Corbel" panose="020B0503020204020204" pitchFamily="34" charset="0"/>
              </a:rPr>
              <a:t>R.A. 7586, as amended</a:t>
            </a:r>
            <a:r>
              <a:rPr lang="en-US" sz="3800" dirty="0">
                <a:latin typeface="Corbel" panose="020B0503020204020204" pitchFamily="34" charset="0"/>
              </a:rPr>
              <a:t>]</a:t>
            </a:r>
          </a:p>
          <a:p>
            <a:pPr>
              <a:lnSpc>
                <a:spcPct val="120000"/>
              </a:lnSpc>
              <a:spcBef>
                <a:spcPts val="1800"/>
              </a:spcBef>
              <a:spcAft>
                <a:spcPts val="0"/>
              </a:spcAft>
            </a:pPr>
            <a:r>
              <a:rPr lang="en-US" sz="3800" dirty="0">
                <a:latin typeface="Corbel" panose="020B0503020204020204" pitchFamily="34" charset="0"/>
              </a:rPr>
              <a:t>“</a:t>
            </a:r>
            <a:r>
              <a:rPr lang="en-US" sz="3800" b="1" dirty="0">
                <a:solidFill>
                  <a:srgbClr val="0070C0"/>
                </a:solidFill>
                <a:latin typeface="Corbel" panose="020B0503020204020204" pitchFamily="34" charset="0"/>
              </a:rPr>
              <a:t>Marine Protected Area</a:t>
            </a:r>
            <a:r>
              <a:rPr lang="en-US" sz="3800" b="1" dirty="0">
                <a:latin typeface="Corbel" panose="020B0503020204020204" pitchFamily="34" charset="0"/>
              </a:rPr>
              <a:t>”</a:t>
            </a:r>
            <a:r>
              <a:rPr lang="en-US" sz="3800" dirty="0">
                <a:latin typeface="Corbel" panose="020B0503020204020204" pitchFamily="34" charset="0"/>
              </a:rPr>
              <a:t> – a defined area of the sea established and set aside by law, administrative regulation, or any other effective means in order to conserve and protect a part of or the entire enclosed environment through the establishment of management guidelines. </a:t>
            </a:r>
            <a:r>
              <a:rPr lang="en-US" sz="3800" i="1" dirty="0">
                <a:latin typeface="Corbel" panose="020B0503020204020204" pitchFamily="34" charset="0"/>
              </a:rPr>
              <a:t>It is considered a generic term that includes all declared areas governed by specific rules or guidelines in order to protect and manage activities within the enclosed area</a:t>
            </a:r>
            <a:r>
              <a:rPr lang="en-US" sz="3800" dirty="0">
                <a:latin typeface="Corbel" panose="020B0503020204020204" pitchFamily="34" charset="0"/>
              </a:rPr>
              <a:t>. [</a:t>
            </a:r>
            <a:r>
              <a:rPr lang="en-US" sz="3800" b="1" dirty="0">
                <a:latin typeface="Corbel" panose="020B0503020204020204" pitchFamily="34" charset="0"/>
              </a:rPr>
              <a:t>R.A. 10654</a:t>
            </a:r>
            <a:r>
              <a:rPr lang="en-US" sz="3800" dirty="0">
                <a:latin typeface="Corbel" panose="020B0503020204020204" pitchFamily="34" charset="0"/>
              </a:rPr>
              <a:t>]</a:t>
            </a:r>
          </a:p>
          <a:p>
            <a:pPr lvl="1">
              <a:lnSpc>
                <a:spcPct val="120000"/>
              </a:lnSpc>
              <a:spcBef>
                <a:spcPts val="1200"/>
              </a:spcBef>
              <a:spcAft>
                <a:spcPts val="0"/>
              </a:spcAft>
            </a:pPr>
            <a:r>
              <a:rPr lang="en-US" sz="3400" dirty="0">
                <a:latin typeface="Corbel" panose="020B0503020204020204" pitchFamily="34" charset="0"/>
              </a:rPr>
              <a:t>“</a:t>
            </a:r>
            <a:r>
              <a:rPr lang="en-US" sz="3400" b="1" dirty="0">
                <a:latin typeface="Corbel" panose="020B0503020204020204" pitchFamily="34" charset="0"/>
              </a:rPr>
              <a:t>Fishery Refuge and Sanctuaries</a:t>
            </a:r>
            <a:r>
              <a:rPr lang="en-US" sz="3400" dirty="0">
                <a:latin typeface="Corbel" panose="020B0503020204020204" pitchFamily="34" charset="0"/>
              </a:rPr>
              <a:t>” - a designated area where fishing or other forms of activities which may damage the ecosystem of the area is prohibited and human access may be restricted. [</a:t>
            </a:r>
            <a:r>
              <a:rPr lang="en-US" sz="3400" b="1" dirty="0">
                <a:latin typeface="Corbel" panose="020B0503020204020204" pitchFamily="34" charset="0"/>
              </a:rPr>
              <a:t>R.A. 8550</a:t>
            </a:r>
            <a:r>
              <a:rPr lang="en-US" sz="3400" dirty="0">
                <a:latin typeface="Corbel" panose="020B0503020204020204" pitchFamily="34" charset="0"/>
              </a:rPr>
              <a:t>]</a:t>
            </a:r>
          </a:p>
        </p:txBody>
      </p:sp>
      <p:pic>
        <p:nvPicPr>
          <p:cNvPr id="5" name="Audio Recording Aug 15, 2025 at 8:30:01 AM">
            <a:hlinkClick r:id="" action="ppaction://media"/>
            <a:extLst>
              <a:ext uri="{FF2B5EF4-FFF2-40B4-BE49-F238E27FC236}">
                <a16:creationId xmlns:a16="http://schemas.microsoft.com/office/drawing/2014/main" id="{91175C7B-971C-7342-3EDE-732A87F798B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7492" y="4580392"/>
            <a:ext cx="351133" cy="351133"/>
          </a:xfrm>
          <a:prstGeom prst="rect">
            <a:avLst/>
          </a:prstGeom>
        </p:spPr>
      </p:pic>
      <p:pic>
        <p:nvPicPr>
          <p:cNvPr id="6" name="Audio Recording Aug 15, 2025 at 8:32:11 AM">
            <a:hlinkClick r:id="" action="ppaction://media"/>
            <a:extLst>
              <a:ext uri="{FF2B5EF4-FFF2-40B4-BE49-F238E27FC236}">
                <a16:creationId xmlns:a16="http://schemas.microsoft.com/office/drawing/2014/main" id="{D1CC7068-1196-8AF9-EC12-06F888E217AB}"/>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428625" y="4580392"/>
            <a:ext cx="360000" cy="360000"/>
          </a:xfrm>
          <a:prstGeom prst="rect">
            <a:avLst/>
          </a:prstGeom>
        </p:spPr>
      </p:pic>
    </p:spTree>
    <p:extLst>
      <p:ext uri="{BB962C8B-B14F-4D97-AF65-F5344CB8AC3E}">
        <p14:creationId xmlns:p14="http://schemas.microsoft.com/office/powerpoint/2010/main" val="2273260819"/>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7696" fill="hold"/>
                                        <p:tgtEl>
                                          <p:spTgt spid="5"/>
                                        </p:tgtEl>
                                      </p:cBhvr>
                                    </p:cmd>
                                  </p:childTnLst>
                                </p:cTn>
                              </p:par>
                            </p:childTnLst>
                          </p:cTn>
                        </p:par>
                        <p:par>
                          <p:cTn id="7" fill="hold">
                            <p:stCondLst>
                              <p:cond delay="77696"/>
                            </p:stCondLst>
                            <p:childTnLst>
                              <p:par>
                                <p:cTn id="8" presetID="1" presetClass="mediacall" presetSubtype="0" fill="hold" nodeType="afterEffect">
                                  <p:stCondLst>
                                    <p:cond delay="0"/>
                                  </p:stCondLst>
                                  <p:childTnLst>
                                    <p:cmd type="call" cmd="playFrom(0.0)">
                                      <p:cBhvr>
                                        <p:cTn id="9" dur="10412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0" fill="hold" display="0">
                  <p:stCondLst>
                    <p:cond delay="indefinite"/>
                  </p:stCondLst>
                  <p:endCondLst>
                    <p:cond evt="onStopAudio" delay="0">
                      <p:tgtEl>
                        <p:sldTgt/>
                      </p:tgtEl>
                    </p:cond>
                  </p:endCondLst>
                </p:cTn>
                <p:tgtEl>
                  <p:spTgt spid="5"/>
                </p:tgtEl>
              </p:cMediaNode>
            </p:audio>
            <p:audio>
              <p:cMediaNode vol="80000" showWhenStopped="0">
                <p:cTn id="11" fill="hold" display="0">
                  <p:stCondLst>
                    <p:cond delay="indefinite"/>
                  </p:stCondLst>
                  <p:endCondLst>
                    <p:cond evt="onStopAudio" delay="0">
                      <p:tgtEl>
                        <p:sldTgt/>
                      </p:tgtEl>
                    </p:cond>
                  </p:endCondLst>
                </p:cTn>
                <p:tgtEl>
                  <p:spTgt spid="6"/>
                </p:tgtEl>
              </p:cMediaNode>
            </p:audio>
          </p:childTnLst>
        </p:cTn>
      </p:par>
    </p:tnLst>
  </p:timing>
  <p:extLst>
    <p:ext uri="{E180D4A7-C9FB-4DFB-919C-405C955672EB}">
      <p14:showEvtLst xmlns:p14="http://schemas.microsoft.com/office/powerpoint/2010/main">
        <p14:playEvt time="28" objId="5"/>
        <p14:playEvt time="77719" objId="6"/>
        <p14:stopEvt time="182269" objId="5"/>
        <p14:stopEvt time="182269" objId="6"/>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E9FAC-7450-9367-CA3C-804A94995535}"/>
            </a:ext>
          </a:extLst>
        </p:cNvPr>
        <p:cNvGrpSpPr/>
        <p:nvPr/>
      </p:nvGrpSpPr>
      <p:grpSpPr>
        <a:xfrm>
          <a:off x="0" y="0"/>
          <a:ext cx="0" cy="0"/>
          <a:chOff x="0" y="0"/>
          <a:chExt cx="0" cy="0"/>
        </a:xfrm>
      </p:grpSpPr>
      <p:sp>
        <p:nvSpPr>
          <p:cNvPr id="9" name="Content Placeholder 8">
            <a:extLst>
              <a:ext uri="{FF2B5EF4-FFF2-40B4-BE49-F238E27FC236}">
                <a16:creationId xmlns:a16="http://schemas.microsoft.com/office/drawing/2014/main" id="{6EE9EA0F-9D29-5E52-B2DD-077865B6E6E2}"/>
              </a:ext>
            </a:extLst>
          </p:cNvPr>
          <p:cNvSpPr>
            <a:spLocks noGrp="1"/>
          </p:cNvSpPr>
          <p:nvPr>
            <p:ph idx="1"/>
          </p:nvPr>
        </p:nvSpPr>
        <p:spPr>
          <a:xfrm>
            <a:off x="334735" y="349623"/>
            <a:ext cx="8380640" cy="4563339"/>
          </a:xfrm>
        </p:spPr>
        <p:txBody>
          <a:bodyPr>
            <a:normAutofit fontScale="62500" lnSpcReduction="20000"/>
          </a:bodyPr>
          <a:lstStyle/>
          <a:p>
            <a:pPr marL="0" indent="0" algn="ctr">
              <a:lnSpc>
                <a:spcPct val="120000"/>
              </a:lnSpc>
              <a:spcAft>
                <a:spcPts val="1200"/>
              </a:spcAft>
              <a:buNone/>
            </a:pPr>
            <a:r>
              <a:rPr lang="en-US" sz="4200" b="1" dirty="0">
                <a:solidFill>
                  <a:srgbClr val="0070C0"/>
                </a:solidFill>
                <a:latin typeface="Corbel" panose="020B0503020204020204" pitchFamily="34" charset="0"/>
              </a:rPr>
              <a:t>MPAs under NIPAS</a:t>
            </a:r>
            <a:endParaRPr lang="en-US" sz="4200" dirty="0">
              <a:solidFill>
                <a:srgbClr val="0070C0"/>
              </a:solidFill>
              <a:latin typeface="Corbel" panose="020B0503020204020204" pitchFamily="34" charset="0"/>
            </a:endParaRPr>
          </a:p>
          <a:p>
            <a:pPr>
              <a:lnSpc>
                <a:spcPct val="120000"/>
              </a:lnSpc>
              <a:spcAft>
                <a:spcPts val="1200"/>
              </a:spcAft>
            </a:pPr>
            <a:r>
              <a:rPr lang="en-US" b="1" dirty="0">
                <a:latin typeface="Corbel" panose="020B0503020204020204" pitchFamily="34" charset="0"/>
              </a:rPr>
              <a:t>Scope</a:t>
            </a:r>
            <a:r>
              <a:rPr lang="en-US" dirty="0">
                <a:latin typeface="Corbel" panose="020B0503020204020204" pitchFamily="34" charset="0"/>
              </a:rPr>
              <a:t>: All areas or islands in the Philippines proclaimed, designated or set aside, pursuant to a law, presidential decree, presidential proclamation or executive order as </a:t>
            </a:r>
            <a:r>
              <a:rPr lang="en-US" b="1" dirty="0">
                <a:solidFill>
                  <a:srgbClr val="067F9C"/>
                </a:solidFill>
                <a:latin typeface="Corbel" panose="020B0503020204020204" pitchFamily="34" charset="0"/>
              </a:rPr>
              <a:t>national park</a:t>
            </a:r>
            <a:r>
              <a:rPr lang="en-US" dirty="0">
                <a:latin typeface="Corbel" panose="020B0503020204020204" pitchFamily="34" charset="0"/>
              </a:rPr>
              <a:t>, </a:t>
            </a:r>
            <a:r>
              <a:rPr lang="en-US" b="1" dirty="0">
                <a:solidFill>
                  <a:srgbClr val="067F9C"/>
                </a:solidFill>
                <a:latin typeface="Corbel" panose="020B0503020204020204" pitchFamily="34" charset="0"/>
              </a:rPr>
              <a:t>game refuge</a:t>
            </a:r>
            <a:r>
              <a:rPr lang="en-US" dirty="0">
                <a:latin typeface="Corbel" panose="020B0503020204020204" pitchFamily="34" charset="0"/>
              </a:rPr>
              <a:t>, </a:t>
            </a:r>
            <a:r>
              <a:rPr lang="en-US" b="1" dirty="0">
                <a:solidFill>
                  <a:srgbClr val="067F9C"/>
                </a:solidFill>
                <a:latin typeface="Corbel" panose="020B0503020204020204" pitchFamily="34" charset="0"/>
              </a:rPr>
              <a:t>bird and wildlife sanctuary</a:t>
            </a:r>
            <a:r>
              <a:rPr lang="en-US" dirty="0">
                <a:latin typeface="Corbel" panose="020B0503020204020204" pitchFamily="34" charset="0"/>
              </a:rPr>
              <a:t>, </a:t>
            </a:r>
            <a:r>
              <a:rPr lang="en-US" b="1" dirty="0">
                <a:solidFill>
                  <a:srgbClr val="067F9C"/>
                </a:solidFill>
                <a:latin typeface="Corbel" panose="020B0503020204020204" pitchFamily="34" charset="0"/>
              </a:rPr>
              <a:t>wilderness area</a:t>
            </a:r>
            <a:r>
              <a:rPr lang="en-US" dirty="0">
                <a:latin typeface="Corbel" panose="020B0503020204020204" pitchFamily="34" charset="0"/>
              </a:rPr>
              <a:t>, </a:t>
            </a:r>
            <a:r>
              <a:rPr lang="en-US" b="1" dirty="0">
                <a:solidFill>
                  <a:srgbClr val="067F9C"/>
                </a:solidFill>
                <a:latin typeface="Corbel" panose="020B0503020204020204" pitchFamily="34" charset="0"/>
              </a:rPr>
              <a:t>strict nature reserve</a:t>
            </a:r>
            <a:r>
              <a:rPr lang="en-US" dirty="0">
                <a:latin typeface="Corbel" panose="020B0503020204020204" pitchFamily="34" charset="0"/>
              </a:rPr>
              <a:t>, </a:t>
            </a:r>
            <a:r>
              <a:rPr lang="en-US" b="1" dirty="0">
                <a:solidFill>
                  <a:srgbClr val="067F9C"/>
                </a:solidFill>
                <a:latin typeface="Corbel" panose="020B0503020204020204" pitchFamily="34" charset="0"/>
              </a:rPr>
              <a:t>watershed</a:t>
            </a:r>
            <a:r>
              <a:rPr lang="en-US" dirty="0">
                <a:latin typeface="Corbel" panose="020B0503020204020204" pitchFamily="34" charset="0"/>
              </a:rPr>
              <a:t>, </a:t>
            </a:r>
            <a:r>
              <a:rPr lang="en-US" b="1" dirty="0">
                <a:solidFill>
                  <a:srgbClr val="067F9C"/>
                </a:solidFill>
                <a:latin typeface="Corbel" panose="020B0503020204020204" pitchFamily="34" charset="0"/>
              </a:rPr>
              <a:t>mangrove reserve</a:t>
            </a:r>
            <a:r>
              <a:rPr lang="en-US" dirty="0">
                <a:latin typeface="Corbel" panose="020B0503020204020204" pitchFamily="34" charset="0"/>
              </a:rPr>
              <a:t>, </a:t>
            </a:r>
            <a:r>
              <a:rPr lang="en-US" b="1" dirty="0">
                <a:solidFill>
                  <a:srgbClr val="C00000"/>
                </a:solidFill>
                <a:latin typeface="Corbel" panose="020B0503020204020204" pitchFamily="34" charset="0"/>
              </a:rPr>
              <a:t>fish sanctuary</a:t>
            </a:r>
            <a:r>
              <a:rPr lang="en-US" dirty="0">
                <a:latin typeface="Corbel" panose="020B0503020204020204" pitchFamily="34" charset="0"/>
              </a:rPr>
              <a:t>, </a:t>
            </a:r>
            <a:r>
              <a:rPr lang="en-US" b="1" dirty="0">
                <a:solidFill>
                  <a:srgbClr val="067F9C"/>
                </a:solidFill>
                <a:latin typeface="Corbel" panose="020B0503020204020204" pitchFamily="34" charset="0"/>
              </a:rPr>
              <a:t>natural and historical landmark</a:t>
            </a:r>
            <a:r>
              <a:rPr lang="en-US" dirty="0">
                <a:latin typeface="Corbel" panose="020B0503020204020204" pitchFamily="34" charset="0"/>
              </a:rPr>
              <a:t>, </a:t>
            </a:r>
            <a:r>
              <a:rPr lang="en-US" b="1" dirty="0">
                <a:solidFill>
                  <a:srgbClr val="067F9C"/>
                </a:solidFill>
                <a:latin typeface="Corbel" panose="020B0503020204020204" pitchFamily="34" charset="0"/>
              </a:rPr>
              <a:t>protected and managed landscape/seascape</a:t>
            </a:r>
            <a:r>
              <a:rPr lang="en-US" dirty="0">
                <a:latin typeface="Corbel" panose="020B0503020204020204" pitchFamily="34" charset="0"/>
              </a:rPr>
              <a:t>, as well as identified virgin forests before the effectivity of this Act are </a:t>
            </a:r>
            <a:r>
              <a:rPr lang="en-US" u="sng" dirty="0">
                <a:latin typeface="Corbel" panose="020B0503020204020204" pitchFamily="34" charset="0"/>
              </a:rPr>
              <a:t>hereby designated as initial components of the System</a:t>
            </a:r>
            <a:r>
              <a:rPr lang="en-US" dirty="0">
                <a:latin typeface="Corbel" panose="020B0503020204020204" pitchFamily="34" charset="0"/>
              </a:rPr>
              <a:t>.</a:t>
            </a:r>
          </a:p>
          <a:p>
            <a:pPr>
              <a:lnSpc>
                <a:spcPct val="120000"/>
              </a:lnSpc>
              <a:spcAft>
                <a:spcPts val="1200"/>
              </a:spcAft>
            </a:pPr>
            <a:r>
              <a:rPr lang="en-US" b="1" dirty="0">
                <a:latin typeface="Corbel" panose="020B0503020204020204" pitchFamily="34" charset="0"/>
              </a:rPr>
              <a:t>Categories</a:t>
            </a:r>
            <a:r>
              <a:rPr lang="en-US" dirty="0">
                <a:latin typeface="Corbel" panose="020B0503020204020204" pitchFamily="34" charset="0"/>
              </a:rPr>
              <a:t>: (1) Strict nature reserve; (2) Natural park; (3) Natural monument; (4) Wildlife sanctuary; (5) Protected landscapes and seascapes; (6) Resource reserve; (7) Natural biotic areas; and, (8) Other categories established by law, conventions or international agreements which the Philippine Government is a signatory.</a:t>
            </a:r>
          </a:p>
          <a:p>
            <a:pPr>
              <a:lnSpc>
                <a:spcPct val="120000"/>
              </a:lnSpc>
              <a:spcAft>
                <a:spcPts val="1200"/>
              </a:spcAft>
            </a:pPr>
            <a:r>
              <a:rPr lang="en-US" b="1" dirty="0">
                <a:latin typeface="Corbel" panose="020B0503020204020204" pitchFamily="34" charset="0"/>
              </a:rPr>
              <a:t>Management</a:t>
            </a:r>
            <a:r>
              <a:rPr lang="en-US" dirty="0">
                <a:latin typeface="Corbel" panose="020B0503020204020204" pitchFamily="34" charset="0"/>
              </a:rPr>
              <a:t>: National (Department of Environment and Natural Resources)</a:t>
            </a:r>
          </a:p>
        </p:txBody>
      </p:sp>
      <p:pic>
        <p:nvPicPr>
          <p:cNvPr id="16" name="Audio Recording Aug 15, 2025 at 10:14:55 AM">
            <a:hlinkClick r:id="" action="ppaction://media"/>
            <a:extLst>
              <a:ext uri="{FF2B5EF4-FFF2-40B4-BE49-F238E27FC236}">
                <a16:creationId xmlns:a16="http://schemas.microsoft.com/office/drawing/2014/main" id="{5625C361-24EB-832E-2805-7E5CA070A6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119" y="4503118"/>
            <a:ext cx="360000" cy="360000"/>
          </a:xfrm>
          <a:prstGeom prst="rect">
            <a:avLst/>
          </a:prstGeom>
        </p:spPr>
      </p:pic>
    </p:spTree>
    <p:extLst>
      <p:ext uri="{BB962C8B-B14F-4D97-AF65-F5344CB8AC3E}">
        <p14:creationId xmlns:p14="http://schemas.microsoft.com/office/powerpoint/2010/main" val="3168538063"/>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072"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extLst>
    <p:ext uri="{E180D4A7-C9FB-4DFB-919C-405C955672EB}">
      <p14:showEvtLst xmlns:p14="http://schemas.microsoft.com/office/powerpoint/2010/main">
        <p14:playEvt time="31" objId="13"/>
        <p14:stopEvt time="42748" objId="13"/>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266DF-EB18-E2F2-3056-86241EE559D6}"/>
            </a:ext>
          </a:extLst>
        </p:cNvPr>
        <p:cNvGrpSpPr/>
        <p:nvPr/>
      </p:nvGrpSpPr>
      <p:grpSpPr>
        <a:xfrm>
          <a:off x="0" y="0"/>
          <a:ext cx="0" cy="0"/>
          <a:chOff x="0" y="0"/>
          <a:chExt cx="0" cy="0"/>
        </a:xfrm>
      </p:grpSpPr>
      <p:sp>
        <p:nvSpPr>
          <p:cNvPr id="9" name="Content Placeholder 8">
            <a:extLst>
              <a:ext uri="{FF2B5EF4-FFF2-40B4-BE49-F238E27FC236}">
                <a16:creationId xmlns:a16="http://schemas.microsoft.com/office/drawing/2014/main" id="{FA1A0902-4778-48EA-9FD1-795CF4C4595A}"/>
              </a:ext>
            </a:extLst>
          </p:cNvPr>
          <p:cNvSpPr>
            <a:spLocks noGrp="1"/>
          </p:cNvSpPr>
          <p:nvPr>
            <p:ph idx="1"/>
          </p:nvPr>
        </p:nvSpPr>
        <p:spPr>
          <a:xfrm>
            <a:off x="334735" y="349623"/>
            <a:ext cx="8380640" cy="4424083"/>
          </a:xfrm>
        </p:spPr>
        <p:txBody>
          <a:bodyPr>
            <a:normAutofit fontScale="70000" lnSpcReduction="20000"/>
          </a:bodyPr>
          <a:lstStyle/>
          <a:p>
            <a:pPr marL="0" indent="0" algn="ctr">
              <a:lnSpc>
                <a:spcPct val="120000"/>
              </a:lnSpc>
              <a:buNone/>
            </a:pPr>
            <a:r>
              <a:rPr lang="en-US" sz="4000" b="1" dirty="0">
                <a:solidFill>
                  <a:srgbClr val="0070C0"/>
                </a:solidFill>
                <a:latin typeface="Corbel" panose="020B0503020204020204" pitchFamily="34" charset="0"/>
              </a:rPr>
              <a:t>MPAs under LGUs</a:t>
            </a:r>
          </a:p>
          <a:p>
            <a:pPr>
              <a:lnSpc>
                <a:spcPct val="120000"/>
              </a:lnSpc>
            </a:pPr>
            <a:endParaRPr lang="en-US" dirty="0">
              <a:latin typeface="Corbel" panose="020B0503020204020204" pitchFamily="34" charset="0"/>
            </a:endParaRPr>
          </a:p>
          <a:p>
            <a:pPr>
              <a:lnSpc>
                <a:spcPct val="120000"/>
              </a:lnSpc>
            </a:pPr>
            <a:r>
              <a:rPr lang="en-US" b="1" dirty="0">
                <a:latin typeface="Corbel" panose="020B0503020204020204" pitchFamily="34" charset="0"/>
              </a:rPr>
              <a:t>Section 16 (R.A. 8550). Jurisdiction of Municipal/City Government</a:t>
            </a:r>
            <a:r>
              <a:rPr lang="en-US" dirty="0">
                <a:latin typeface="Corbel" panose="020B0503020204020204" pitchFamily="34" charset="0"/>
              </a:rPr>
              <a:t>. - The municipal/city government shall have jurisdiction over municipal waters as defined in this Code. The municipal/city government, in consultation with the FARMC, shall be responsible for the </a:t>
            </a:r>
            <a:r>
              <a:rPr lang="en-US" b="1" dirty="0">
                <a:solidFill>
                  <a:srgbClr val="C00000"/>
                </a:solidFill>
                <a:latin typeface="Corbel" panose="020B0503020204020204" pitchFamily="34" charset="0"/>
              </a:rPr>
              <a:t>management, conservation, </a:t>
            </a:r>
            <a:r>
              <a:rPr lang="en-US" dirty="0">
                <a:latin typeface="Corbel" panose="020B0503020204020204" pitchFamily="34" charset="0"/>
              </a:rPr>
              <a:t>development</a:t>
            </a:r>
            <a:r>
              <a:rPr lang="en-US" b="1" dirty="0">
                <a:solidFill>
                  <a:srgbClr val="C00000"/>
                </a:solidFill>
                <a:latin typeface="Corbel" panose="020B0503020204020204" pitchFamily="34" charset="0"/>
              </a:rPr>
              <a:t>, protection, </a:t>
            </a:r>
            <a:r>
              <a:rPr lang="en-US" dirty="0">
                <a:latin typeface="Corbel" panose="020B0503020204020204" pitchFamily="34" charset="0"/>
              </a:rPr>
              <a:t>utilization, and disposition </a:t>
            </a:r>
            <a:r>
              <a:rPr lang="en-US" b="1" dirty="0">
                <a:solidFill>
                  <a:srgbClr val="C00000"/>
                </a:solidFill>
                <a:latin typeface="Corbel" panose="020B0503020204020204" pitchFamily="34" charset="0"/>
              </a:rPr>
              <a:t>of all fish and fishery/aquatic resources</a:t>
            </a:r>
            <a:r>
              <a:rPr lang="en-US" dirty="0">
                <a:latin typeface="Corbel" panose="020B0503020204020204" pitchFamily="34" charset="0"/>
              </a:rPr>
              <a:t> within their respective municipal waters.</a:t>
            </a:r>
          </a:p>
          <a:p>
            <a:pPr lvl="1">
              <a:lnSpc>
                <a:spcPct val="120000"/>
              </a:lnSpc>
            </a:pPr>
            <a:r>
              <a:rPr lang="en-US" sz="2800" dirty="0">
                <a:latin typeface="Corbel" panose="020B0503020204020204" pitchFamily="34" charset="0"/>
              </a:rPr>
              <a:t>The municipal/city government may, in consultation with the FARMC, </a:t>
            </a:r>
            <a:r>
              <a:rPr lang="en-US" sz="2800" u="sng" dirty="0">
                <a:latin typeface="Corbel" panose="020B0503020204020204" pitchFamily="34" charset="0"/>
              </a:rPr>
              <a:t>enact appropriate ordinances for this purpose</a:t>
            </a:r>
            <a:r>
              <a:rPr lang="en-US" sz="2800" dirty="0">
                <a:latin typeface="Corbel" panose="020B0503020204020204" pitchFamily="34" charset="0"/>
              </a:rPr>
              <a:t> and in accordance with the National Fisheries Policy. </a:t>
            </a:r>
          </a:p>
        </p:txBody>
      </p:sp>
      <p:pic>
        <p:nvPicPr>
          <p:cNvPr id="2" name="Audio Recording Aug 15, 2025 at 8:34:28 AM">
            <a:hlinkClick r:id="" action="ppaction://media"/>
            <a:extLst>
              <a:ext uri="{FF2B5EF4-FFF2-40B4-BE49-F238E27FC236}">
                <a16:creationId xmlns:a16="http://schemas.microsoft.com/office/drawing/2014/main" id="{3FA9FF40-26A7-DA86-F560-30116A124843}"/>
              </a:ext>
            </a:extLst>
          </p:cNvPr>
          <p:cNvPicPr>
            <a:picLocks noChangeAspect="1"/>
          </p:cNvPicPr>
          <p:nvPr>
            <a:audioFile r:link="rId1"/>
            <p:extLst>
              <p:ext uri="{DAA4B4D4-6D71-4841-9C94-3DE7FCFB9230}">
                <p14:media xmlns:p14="http://schemas.microsoft.com/office/powerpoint/2010/main" r:embed="rId2">
                  <p14:trim end="5940.2923"/>
                </p14:media>
              </p:ext>
            </p:extLst>
          </p:nvPr>
        </p:nvPicPr>
        <p:blipFill>
          <a:blip r:embed="rId7"/>
          <a:stretch>
            <a:fillRect/>
          </a:stretch>
        </p:blipFill>
        <p:spPr>
          <a:xfrm>
            <a:off x="167037" y="4507041"/>
            <a:ext cx="360000" cy="360000"/>
          </a:xfrm>
          <a:prstGeom prst="rect">
            <a:avLst/>
          </a:prstGeom>
        </p:spPr>
      </p:pic>
      <p:pic>
        <p:nvPicPr>
          <p:cNvPr id="3" name="Audio Recording Aug 15, 2025 at 8:36:17 AM">
            <a:hlinkClick r:id="" action="ppaction://media"/>
            <a:extLst>
              <a:ext uri="{FF2B5EF4-FFF2-40B4-BE49-F238E27FC236}">
                <a16:creationId xmlns:a16="http://schemas.microsoft.com/office/drawing/2014/main" id="{CBDDEC65-2EF5-410A-116A-A9CEB40E7753}"/>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527037" y="4519095"/>
            <a:ext cx="360000" cy="360000"/>
          </a:xfrm>
          <a:prstGeom prst="rect">
            <a:avLst/>
          </a:prstGeom>
        </p:spPr>
      </p:pic>
    </p:spTree>
    <p:extLst>
      <p:ext uri="{BB962C8B-B14F-4D97-AF65-F5344CB8AC3E}">
        <p14:creationId xmlns:p14="http://schemas.microsoft.com/office/powerpoint/2010/main" val="699487363"/>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523" fill="hold"/>
                                        <p:tgtEl>
                                          <p:spTgt spid="2"/>
                                        </p:tgtEl>
                                      </p:cBhvr>
                                    </p:cmd>
                                  </p:childTnLst>
                                </p:cTn>
                              </p:par>
                            </p:childTnLst>
                          </p:cTn>
                        </p:par>
                        <p:par>
                          <p:cTn id="7" fill="hold">
                            <p:stCondLst>
                              <p:cond delay="32523"/>
                            </p:stCondLst>
                            <p:childTnLst>
                              <p:par>
                                <p:cTn id="8" presetID="1" presetClass="mediacall" presetSubtype="0" fill="hold" nodeType="afterEffect">
                                  <p:stCondLst>
                                    <p:cond delay="0"/>
                                  </p:stCondLst>
                                  <p:childTnLst>
                                    <p:cmd type="call" cmd="playFrom(0.0)">
                                      <p:cBhvr>
                                        <p:cTn id="9" dur="5209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0" fill="hold" display="0">
                  <p:stCondLst>
                    <p:cond delay="indefinite"/>
                  </p:stCondLst>
                  <p:endCondLst>
                    <p:cond evt="onStopAudio" delay="0">
                      <p:tgtEl>
                        <p:sldTgt/>
                      </p:tgtEl>
                    </p:cond>
                  </p:endCondLst>
                </p:cTn>
                <p:tgtEl>
                  <p:spTgt spid="2"/>
                </p:tgtEl>
              </p:cMediaNode>
            </p:audio>
            <p:audio>
              <p:cMediaNode vol="80000" showWhenStopped="0">
                <p:cTn id="11"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31" objId="2"/>
        <p14:playEvt time="32566" objId="3"/>
        <p14:stopEvt time="85343" objId="2"/>
        <p14:stopEvt time="85343" objId="3"/>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DD23FC-5EA0-61B7-876A-6BB68A7D89C5}"/>
            </a:ext>
          </a:extLst>
        </p:cNvPr>
        <p:cNvGrpSpPr/>
        <p:nvPr/>
      </p:nvGrpSpPr>
      <p:grpSpPr>
        <a:xfrm>
          <a:off x="0" y="0"/>
          <a:ext cx="0" cy="0"/>
          <a:chOff x="0" y="0"/>
          <a:chExt cx="0" cy="0"/>
        </a:xfrm>
      </p:grpSpPr>
      <p:sp>
        <p:nvSpPr>
          <p:cNvPr id="9" name="Content Placeholder 8">
            <a:extLst>
              <a:ext uri="{FF2B5EF4-FFF2-40B4-BE49-F238E27FC236}">
                <a16:creationId xmlns:a16="http://schemas.microsoft.com/office/drawing/2014/main" id="{645FEB28-A033-B268-855B-265E8E80AF59}"/>
              </a:ext>
            </a:extLst>
          </p:cNvPr>
          <p:cNvSpPr>
            <a:spLocks noGrp="1"/>
          </p:cNvSpPr>
          <p:nvPr>
            <p:ph idx="1"/>
          </p:nvPr>
        </p:nvSpPr>
        <p:spPr>
          <a:xfrm>
            <a:off x="334735" y="349624"/>
            <a:ext cx="8380640" cy="3939988"/>
          </a:xfrm>
        </p:spPr>
        <p:txBody>
          <a:bodyPr>
            <a:normAutofit fontScale="70000" lnSpcReduction="20000"/>
          </a:bodyPr>
          <a:lstStyle/>
          <a:p>
            <a:pPr marL="0" indent="0" algn="ctr">
              <a:lnSpc>
                <a:spcPct val="120000"/>
              </a:lnSpc>
              <a:buNone/>
            </a:pPr>
            <a:r>
              <a:rPr lang="en-US" sz="3800" b="1" dirty="0">
                <a:solidFill>
                  <a:srgbClr val="0070C0"/>
                </a:solidFill>
                <a:latin typeface="Corbel" panose="020B0503020204020204" pitchFamily="34" charset="0"/>
              </a:rPr>
              <a:t>Fisheries Code of the Philippines (R.A. No. 8550; as amended by R.A. 10654)</a:t>
            </a:r>
          </a:p>
          <a:p>
            <a:pPr>
              <a:lnSpc>
                <a:spcPct val="120000"/>
              </a:lnSpc>
            </a:pPr>
            <a:endParaRPr lang="en-US" dirty="0">
              <a:latin typeface="Corbel" panose="020B0503020204020204" pitchFamily="34" charset="0"/>
            </a:endParaRPr>
          </a:p>
          <a:p>
            <a:pPr>
              <a:lnSpc>
                <a:spcPct val="120000"/>
              </a:lnSpc>
            </a:pPr>
            <a:r>
              <a:rPr lang="en-US" b="1" dirty="0">
                <a:latin typeface="Corbel" panose="020B0503020204020204" pitchFamily="34" charset="0"/>
              </a:rPr>
              <a:t>Section 81 (R.A. 8550). Fish Refuge and Sanctuaries</a:t>
            </a:r>
            <a:r>
              <a:rPr lang="en-US" dirty="0">
                <a:latin typeface="Corbel" panose="020B0503020204020204" pitchFamily="34" charset="0"/>
              </a:rPr>
              <a:t> - … Provided, however, that in municipal waters, </a:t>
            </a:r>
            <a:r>
              <a:rPr lang="en-US" u="sng" dirty="0">
                <a:latin typeface="Corbel" panose="020B0503020204020204" pitchFamily="34" charset="0"/>
              </a:rPr>
              <a:t>the concerned LGU in consultation with the FARMCs may establish fishery refuge and sanctuaries</a:t>
            </a:r>
            <a:r>
              <a:rPr lang="en-US" dirty="0">
                <a:latin typeface="Corbel" panose="020B0503020204020204" pitchFamily="34" charset="0"/>
              </a:rPr>
              <a:t>. The FARMCs may also recommend fishery refuge and sanctuaries: Provided, further, that at least fifteen percent (15%) where applicable of the total coastal areas in each municipality shall be identified, based on the best available scientific data and in consultation with the Department, and automatically designated as fish sanctuaries by the LGUs in consultation with the concerned FARMCs.</a:t>
            </a:r>
          </a:p>
        </p:txBody>
      </p:sp>
      <p:pic>
        <p:nvPicPr>
          <p:cNvPr id="2" name="Audio Recording Aug 15, 2025 at 8:36:54 AM">
            <a:hlinkClick r:id="" action="ppaction://media"/>
            <a:extLst>
              <a:ext uri="{FF2B5EF4-FFF2-40B4-BE49-F238E27FC236}">
                <a16:creationId xmlns:a16="http://schemas.microsoft.com/office/drawing/2014/main" id="{3431F380-D41C-8EF8-6407-943F6083B1E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64255" y="4521094"/>
            <a:ext cx="360000" cy="360000"/>
          </a:xfrm>
          <a:prstGeom prst="rect">
            <a:avLst/>
          </a:prstGeom>
        </p:spPr>
      </p:pic>
    </p:spTree>
    <p:extLst>
      <p:ext uri="{BB962C8B-B14F-4D97-AF65-F5344CB8AC3E}">
        <p14:creationId xmlns:p14="http://schemas.microsoft.com/office/powerpoint/2010/main" val="2873632373"/>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4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35" objId="2"/>
        <p14:stopEvt time="30754" objId="2"/>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1BA7B1-C8E3-A91D-C961-4C1426781AA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15E13161-065D-131F-B1D8-AED8E3B39CB4}"/>
              </a:ext>
            </a:extLst>
          </p:cNvPr>
          <p:cNvSpPr>
            <a:spLocks noGrp="1"/>
          </p:cNvSpPr>
          <p:nvPr>
            <p:ph type="title"/>
          </p:nvPr>
        </p:nvSpPr>
        <p:spPr>
          <a:xfrm>
            <a:off x="334735" y="342846"/>
            <a:ext cx="8380640" cy="507831"/>
          </a:xfrm>
        </p:spPr>
        <p:txBody>
          <a:bodyPr/>
          <a:lstStyle/>
          <a:p>
            <a:r>
              <a:rPr lang="en-US" sz="3000" dirty="0">
                <a:latin typeface="Corbel" panose="020B0503020204020204" pitchFamily="34" charset="0"/>
              </a:rPr>
              <a:t>MPA Objectives</a:t>
            </a:r>
          </a:p>
        </p:txBody>
      </p:sp>
      <p:sp>
        <p:nvSpPr>
          <p:cNvPr id="4" name="Content Placeholder 3">
            <a:extLst>
              <a:ext uri="{FF2B5EF4-FFF2-40B4-BE49-F238E27FC236}">
                <a16:creationId xmlns:a16="http://schemas.microsoft.com/office/drawing/2014/main" id="{EDC3CE27-423E-943D-F1D6-62DDED471370}"/>
              </a:ext>
            </a:extLst>
          </p:cNvPr>
          <p:cNvSpPr>
            <a:spLocks noGrp="1"/>
          </p:cNvSpPr>
          <p:nvPr>
            <p:ph idx="1"/>
          </p:nvPr>
        </p:nvSpPr>
        <p:spPr>
          <a:xfrm>
            <a:off x="334735" y="939998"/>
            <a:ext cx="8380640" cy="3902206"/>
          </a:xfrm>
        </p:spPr>
        <p:txBody>
          <a:bodyPr>
            <a:normAutofit/>
          </a:bodyPr>
          <a:lstStyle/>
          <a:p>
            <a:pPr>
              <a:spcBef>
                <a:spcPts val="600"/>
              </a:spcBef>
              <a:spcAft>
                <a:spcPts val="0"/>
              </a:spcAft>
            </a:pPr>
            <a:r>
              <a:rPr lang="en-US" sz="2400" dirty="0">
                <a:latin typeface="Corbel" panose="020B0503020204020204" pitchFamily="34" charset="0"/>
              </a:rPr>
              <a:t>Protecting rare/endangered species</a:t>
            </a:r>
          </a:p>
          <a:p>
            <a:pPr lvl="1">
              <a:spcBef>
                <a:spcPts val="600"/>
              </a:spcBef>
              <a:spcAft>
                <a:spcPts val="0"/>
              </a:spcAft>
            </a:pPr>
            <a:r>
              <a:rPr lang="en-US" sz="2000" dirty="0">
                <a:latin typeface="Corbel" panose="020B0503020204020204" pitchFamily="34" charset="0"/>
              </a:rPr>
              <a:t>e.g., species-targeted protection for dugongs or sea turtles</a:t>
            </a:r>
          </a:p>
          <a:p>
            <a:pPr>
              <a:spcBef>
                <a:spcPts val="600"/>
              </a:spcBef>
              <a:spcAft>
                <a:spcPts val="0"/>
              </a:spcAft>
            </a:pPr>
            <a:endParaRPr lang="en-US" sz="2400" dirty="0">
              <a:latin typeface="Corbel" panose="020B0503020204020204" pitchFamily="34" charset="0"/>
            </a:endParaRPr>
          </a:p>
          <a:p>
            <a:pPr>
              <a:spcBef>
                <a:spcPts val="600"/>
              </a:spcBef>
              <a:spcAft>
                <a:spcPts val="0"/>
              </a:spcAft>
            </a:pPr>
            <a:r>
              <a:rPr lang="en-US" sz="2400" dirty="0">
                <a:latin typeface="Corbel" panose="020B0503020204020204" pitchFamily="34" charset="0"/>
              </a:rPr>
              <a:t>Protecting habitats and their ecosystem services</a:t>
            </a:r>
          </a:p>
          <a:p>
            <a:pPr lvl="1">
              <a:spcBef>
                <a:spcPts val="600"/>
              </a:spcBef>
              <a:spcAft>
                <a:spcPts val="0"/>
              </a:spcAft>
            </a:pPr>
            <a:r>
              <a:rPr lang="en-US" sz="1800" dirty="0">
                <a:latin typeface="Corbel" panose="020B0503020204020204" pitchFamily="34" charset="0"/>
              </a:rPr>
              <a:t>e.g., seagrass sanctuaries; mangroves as nursery grounds  </a:t>
            </a:r>
          </a:p>
          <a:p>
            <a:pPr lvl="1">
              <a:spcBef>
                <a:spcPts val="600"/>
              </a:spcBef>
              <a:spcAft>
                <a:spcPts val="0"/>
              </a:spcAft>
            </a:pPr>
            <a:r>
              <a:rPr lang="en-US" sz="1800" dirty="0">
                <a:latin typeface="Corbel" panose="020B0503020204020204" pitchFamily="34" charset="0"/>
              </a:rPr>
              <a:t>expansion to cover multiple habitats</a:t>
            </a:r>
          </a:p>
          <a:p>
            <a:pPr>
              <a:spcBef>
                <a:spcPts val="600"/>
              </a:spcBef>
              <a:spcAft>
                <a:spcPts val="0"/>
              </a:spcAft>
            </a:pPr>
            <a:endParaRPr lang="en-US" sz="2400" dirty="0">
              <a:latin typeface="Corbel" panose="020B0503020204020204" pitchFamily="34" charset="0"/>
            </a:endParaRPr>
          </a:p>
          <a:p>
            <a:pPr>
              <a:spcBef>
                <a:spcPts val="600"/>
              </a:spcBef>
              <a:spcAft>
                <a:spcPts val="0"/>
              </a:spcAft>
            </a:pPr>
            <a:r>
              <a:rPr lang="en-US" sz="2400" dirty="0">
                <a:latin typeface="Corbel" panose="020B0503020204020204" pitchFamily="34" charset="0"/>
              </a:rPr>
              <a:t>Protecting aquatic resources to sustain fisheries in adjacent areas</a:t>
            </a:r>
          </a:p>
          <a:p>
            <a:pPr marL="0" indent="0">
              <a:spcBef>
                <a:spcPts val="600"/>
              </a:spcBef>
              <a:spcAft>
                <a:spcPts val="0"/>
              </a:spcAft>
              <a:buNone/>
            </a:pPr>
            <a:endParaRPr lang="en-US" sz="2200" dirty="0">
              <a:latin typeface="Corbel" panose="020B0503020204020204" pitchFamily="34" charset="0"/>
            </a:endParaRPr>
          </a:p>
        </p:txBody>
      </p:sp>
      <p:pic>
        <p:nvPicPr>
          <p:cNvPr id="2" name="Audio Recording Aug 15, 2025 at 8:43:52 AM">
            <a:hlinkClick r:id="" action="ppaction://media"/>
            <a:extLst>
              <a:ext uri="{FF2B5EF4-FFF2-40B4-BE49-F238E27FC236}">
                <a16:creationId xmlns:a16="http://schemas.microsoft.com/office/drawing/2014/main" id="{B65DECF3-7E40-1DFA-E18A-9E23B1C98CE8}"/>
              </a:ext>
            </a:extLst>
          </p:cNvPr>
          <p:cNvPicPr>
            <a:picLocks noChangeAspect="1"/>
          </p:cNvPicPr>
          <p:nvPr>
            <a:audioFile r:link="rId1"/>
            <p:extLst>
              <p:ext uri="{DAA4B4D4-6D71-4841-9C94-3DE7FCFB9230}">
                <p14:media xmlns:p14="http://schemas.microsoft.com/office/powerpoint/2010/main" r:embed="rId2">
                  <p14:trim end="4629.4236"/>
                </p14:media>
              </p:ext>
            </p:extLst>
          </p:nvPr>
        </p:nvPicPr>
        <p:blipFill>
          <a:blip r:embed="rId5"/>
          <a:stretch>
            <a:fillRect/>
          </a:stretch>
        </p:blipFill>
        <p:spPr>
          <a:xfrm>
            <a:off x="99715" y="4559963"/>
            <a:ext cx="360000" cy="360000"/>
          </a:xfrm>
          <a:prstGeom prst="rect">
            <a:avLst/>
          </a:prstGeom>
        </p:spPr>
      </p:pic>
    </p:spTree>
    <p:extLst>
      <p:ext uri="{BB962C8B-B14F-4D97-AF65-F5344CB8AC3E}">
        <p14:creationId xmlns:p14="http://schemas.microsoft.com/office/powerpoint/2010/main" val="3625893648"/>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005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E180D4A7-C9FB-4DFB-919C-405C955672EB}">
      <p14:showEvtLst xmlns:p14="http://schemas.microsoft.com/office/powerpoint/2010/main">
        <p14:playEvt time="54" objId="2"/>
        <p14:stopEvt time="21743" objId="2"/>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0ABDF-3E60-4164-EAE6-E425627FBB7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BF79CB6C-2615-B095-6D0E-F36093099BB5}"/>
              </a:ext>
            </a:extLst>
          </p:cNvPr>
          <p:cNvPicPr>
            <a:picLocks noChangeAspect="1"/>
          </p:cNvPicPr>
          <p:nvPr/>
        </p:nvPicPr>
        <p:blipFill>
          <a:blip r:embed="rId5"/>
          <a:stretch>
            <a:fillRect/>
          </a:stretch>
        </p:blipFill>
        <p:spPr>
          <a:xfrm>
            <a:off x="1456840" y="286504"/>
            <a:ext cx="6522849" cy="2063450"/>
          </a:xfrm>
          <a:prstGeom prst="rect">
            <a:avLst/>
          </a:prstGeom>
        </p:spPr>
      </p:pic>
      <p:pic>
        <p:nvPicPr>
          <p:cNvPr id="4" name="Picture 3">
            <a:extLst>
              <a:ext uri="{FF2B5EF4-FFF2-40B4-BE49-F238E27FC236}">
                <a16:creationId xmlns:a16="http://schemas.microsoft.com/office/drawing/2014/main" id="{D8D3D262-EE4C-2F37-4214-61883B64F2A7}"/>
              </a:ext>
            </a:extLst>
          </p:cNvPr>
          <p:cNvPicPr>
            <a:picLocks noChangeAspect="1"/>
          </p:cNvPicPr>
          <p:nvPr/>
        </p:nvPicPr>
        <p:blipFill>
          <a:blip r:embed="rId6"/>
          <a:stretch>
            <a:fillRect/>
          </a:stretch>
        </p:blipFill>
        <p:spPr>
          <a:xfrm>
            <a:off x="4111691" y="3022169"/>
            <a:ext cx="4873451" cy="1719588"/>
          </a:xfrm>
          <a:prstGeom prst="rect">
            <a:avLst/>
          </a:prstGeom>
        </p:spPr>
      </p:pic>
      <p:pic>
        <p:nvPicPr>
          <p:cNvPr id="5" name="Picture 4">
            <a:extLst>
              <a:ext uri="{FF2B5EF4-FFF2-40B4-BE49-F238E27FC236}">
                <a16:creationId xmlns:a16="http://schemas.microsoft.com/office/drawing/2014/main" id="{655FD6F6-95E7-1CCB-1757-6D1E0A11BCD1}"/>
              </a:ext>
            </a:extLst>
          </p:cNvPr>
          <p:cNvPicPr>
            <a:picLocks noChangeAspect="1"/>
          </p:cNvPicPr>
          <p:nvPr/>
        </p:nvPicPr>
        <p:blipFill>
          <a:blip r:embed="rId7"/>
          <a:stretch>
            <a:fillRect/>
          </a:stretch>
        </p:blipFill>
        <p:spPr>
          <a:xfrm>
            <a:off x="158858" y="2398369"/>
            <a:ext cx="4552627" cy="2100033"/>
          </a:xfrm>
          <a:prstGeom prst="rect">
            <a:avLst/>
          </a:prstGeom>
        </p:spPr>
      </p:pic>
      <p:pic>
        <p:nvPicPr>
          <p:cNvPr id="6" name="Audio Recording Aug 15, 2025 at 8:46:37 AM">
            <a:hlinkClick r:id="" action="ppaction://media"/>
            <a:extLst>
              <a:ext uri="{FF2B5EF4-FFF2-40B4-BE49-F238E27FC236}">
                <a16:creationId xmlns:a16="http://schemas.microsoft.com/office/drawing/2014/main" id="{D8F61D04-58B8-377A-FF57-C637C24BA3C0}"/>
              </a:ext>
            </a:extLst>
          </p:cNvPr>
          <p:cNvPicPr>
            <a:picLocks noChangeAspect="1"/>
          </p:cNvPicPr>
          <p:nvPr>
            <a:audioFile r:link="rId1"/>
            <p:extLst>
              <p:ext uri="{DAA4B4D4-6D71-4841-9C94-3DE7FCFB9230}">
                <p14:media xmlns:p14="http://schemas.microsoft.com/office/powerpoint/2010/main" r:embed="rId2">
                  <p14:trim st="815.2906"/>
                </p14:media>
              </p:ext>
            </p:extLst>
          </p:nvPr>
        </p:nvPicPr>
        <p:blipFill>
          <a:blip r:embed="rId8"/>
          <a:stretch>
            <a:fillRect/>
          </a:stretch>
        </p:blipFill>
        <p:spPr>
          <a:xfrm>
            <a:off x="158858" y="4543928"/>
            <a:ext cx="360000" cy="360000"/>
          </a:xfrm>
          <a:prstGeom prst="rect">
            <a:avLst/>
          </a:prstGeom>
        </p:spPr>
      </p:pic>
    </p:spTree>
    <p:extLst>
      <p:ext uri="{BB962C8B-B14F-4D97-AF65-F5344CB8AC3E}">
        <p14:creationId xmlns:p14="http://schemas.microsoft.com/office/powerpoint/2010/main" val="3453336800"/>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12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36838-CD96-4199-C411-51B5E237207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41940473-2F5A-201C-29E2-3A5658CE2F17}"/>
              </a:ext>
            </a:extLst>
          </p:cNvPr>
          <p:cNvPicPr>
            <a:picLocks noChangeAspect="1"/>
          </p:cNvPicPr>
          <p:nvPr/>
        </p:nvPicPr>
        <p:blipFill>
          <a:blip r:embed="rId5"/>
          <a:stretch>
            <a:fillRect/>
          </a:stretch>
        </p:blipFill>
        <p:spPr>
          <a:xfrm>
            <a:off x="685800" y="768527"/>
            <a:ext cx="7772400" cy="1551733"/>
          </a:xfrm>
          <a:prstGeom prst="rect">
            <a:avLst/>
          </a:prstGeom>
        </p:spPr>
      </p:pic>
      <p:pic>
        <p:nvPicPr>
          <p:cNvPr id="15" name="Picture 14">
            <a:extLst>
              <a:ext uri="{FF2B5EF4-FFF2-40B4-BE49-F238E27FC236}">
                <a16:creationId xmlns:a16="http://schemas.microsoft.com/office/drawing/2014/main" id="{3453F62B-FF4B-AD68-4DEC-2C2ED37F52CA}"/>
              </a:ext>
            </a:extLst>
          </p:cNvPr>
          <p:cNvPicPr>
            <a:picLocks noChangeAspect="1"/>
          </p:cNvPicPr>
          <p:nvPr/>
        </p:nvPicPr>
        <p:blipFill>
          <a:blip r:embed="rId6"/>
          <a:stretch>
            <a:fillRect/>
          </a:stretch>
        </p:blipFill>
        <p:spPr>
          <a:xfrm>
            <a:off x="685800" y="2823240"/>
            <a:ext cx="7772400" cy="1332062"/>
          </a:xfrm>
          <a:prstGeom prst="rect">
            <a:avLst/>
          </a:prstGeom>
        </p:spPr>
      </p:pic>
      <p:pic>
        <p:nvPicPr>
          <p:cNvPr id="19" name="Audio Recording Aug 15, 2025 at 8:47:33 AM">
            <a:hlinkClick r:id="" action="ppaction://media"/>
            <a:extLst>
              <a:ext uri="{FF2B5EF4-FFF2-40B4-BE49-F238E27FC236}">
                <a16:creationId xmlns:a16="http://schemas.microsoft.com/office/drawing/2014/main" id="{631377C3-2EEF-7043-1594-78A1AE0E1A7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36041" y="4521092"/>
            <a:ext cx="360000" cy="360000"/>
          </a:xfrm>
          <a:prstGeom prst="rect">
            <a:avLst/>
          </a:prstGeom>
        </p:spPr>
      </p:pic>
    </p:spTree>
    <p:extLst>
      <p:ext uri="{BB962C8B-B14F-4D97-AF65-F5344CB8AC3E}">
        <p14:creationId xmlns:p14="http://schemas.microsoft.com/office/powerpoint/2010/main" val="234325058"/>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312"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C25EB-B552-CB85-EE95-E25543744DDC}"/>
              </a:ext>
            </a:extLst>
          </p:cNvPr>
          <p:cNvSpPr>
            <a:spLocks noGrp="1"/>
          </p:cNvSpPr>
          <p:nvPr>
            <p:ph type="title"/>
          </p:nvPr>
        </p:nvSpPr>
        <p:spPr>
          <a:xfrm>
            <a:off x="334735" y="323675"/>
            <a:ext cx="8380640" cy="923330"/>
          </a:xfrm>
        </p:spPr>
        <p:txBody>
          <a:bodyPr/>
          <a:lstStyle/>
          <a:p>
            <a:pPr algn="ctr"/>
            <a:r>
              <a:rPr lang="en-US" sz="3000" dirty="0"/>
              <a:t>Recognizing and Disseminating </a:t>
            </a:r>
            <a:br>
              <a:rPr lang="en-US" sz="3000" dirty="0"/>
            </a:br>
            <a:r>
              <a:rPr lang="en-US" sz="3000" dirty="0"/>
              <a:t>MPA Best Practices</a:t>
            </a:r>
          </a:p>
        </p:txBody>
      </p:sp>
      <p:sp>
        <p:nvSpPr>
          <p:cNvPr id="13" name="Content Placeholder 12">
            <a:extLst>
              <a:ext uri="{FF2B5EF4-FFF2-40B4-BE49-F238E27FC236}">
                <a16:creationId xmlns:a16="http://schemas.microsoft.com/office/drawing/2014/main" id="{8A305290-F2DA-2B7D-CF04-5D9758CC98A7}"/>
              </a:ext>
            </a:extLst>
          </p:cNvPr>
          <p:cNvSpPr>
            <a:spLocks noGrp="1"/>
          </p:cNvSpPr>
          <p:nvPr>
            <p:ph idx="4294967295"/>
          </p:nvPr>
        </p:nvSpPr>
        <p:spPr>
          <a:xfrm>
            <a:off x="334734" y="1522029"/>
            <a:ext cx="4237265" cy="3189287"/>
          </a:xfrm>
        </p:spPr>
        <p:txBody>
          <a:bodyPr>
            <a:normAutofit/>
          </a:bodyPr>
          <a:lstStyle/>
          <a:p>
            <a:pPr>
              <a:spcBef>
                <a:spcPts val="1200"/>
              </a:spcBef>
              <a:spcAft>
                <a:spcPts val="0"/>
              </a:spcAft>
            </a:pPr>
            <a:r>
              <a:rPr lang="en-US" sz="2400" i="1" dirty="0">
                <a:latin typeface="Corbel" panose="020B0503020204020204" pitchFamily="34" charset="0"/>
              </a:rPr>
              <a:t>Para </a:t>
            </a:r>
            <a:r>
              <a:rPr lang="en-US" sz="2400" i="1" dirty="0" err="1">
                <a:latin typeface="Corbel" panose="020B0503020204020204" pitchFamily="34" charset="0"/>
              </a:rPr>
              <a:t>el</a:t>
            </a:r>
            <a:r>
              <a:rPr lang="en-US" sz="2400" i="1" dirty="0">
                <a:latin typeface="Corbel" panose="020B0503020204020204" pitchFamily="34" charset="0"/>
              </a:rPr>
              <a:t> MAR</a:t>
            </a:r>
            <a:r>
              <a:rPr lang="en-US" sz="2400" dirty="0">
                <a:latin typeface="Corbel" panose="020B0503020204020204" pitchFamily="34" charset="0"/>
              </a:rPr>
              <a:t>: MPA Awards &amp; Recognition</a:t>
            </a:r>
          </a:p>
          <a:p>
            <a:pPr marL="539750" lvl="1" indent="-198438">
              <a:spcBef>
                <a:spcPts val="1200"/>
              </a:spcBef>
              <a:spcAft>
                <a:spcPts val="0"/>
              </a:spcAft>
            </a:pPr>
            <a:r>
              <a:rPr lang="en-US" sz="1800" dirty="0">
                <a:latin typeface="Corbel" panose="020B0503020204020204" pitchFamily="34" charset="0"/>
              </a:rPr>
              <a:t>a biennial national incentive system that recognizes best practices and exemplary management of MPAs and networks</a:t>
            </a:r>
          </a:p>
        </p:txBody>
      </p:sp>
      <p:pic>
        <p:nvPicPr>
          <p:cNvPr id="3" name="Picture 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501483" y="3574871"/>
            <a:ext cx="2291517" cy="1291428"/>
          </a:xfrm>
          <a:prstGeom prst="rect">
            <a:avLst/>
          </a:prstGeom>
          <a:ln>
            <a:noFill/>
          </a:ln>
          <a:effectLst>
            <a:outerShdw blurRad="292100" dist="139700" dir="2700000" algn="tl" rotWithShape="0">
              <a:srgbClr val="333333">
                <a:alpha val="65000"/>
              </a:srgbClr>
            </a:outerShdw>
          </a:effectLst>
        </p:spPr>
      </p:pic>
      <p:pic>
        <p:nvPicPr>
          <p:cNvPr id="7" name="Picture 2">
            <a:extLst>
              <a:ext uri="{FF2B5EF4-FFF2-40B4-BE49-F238E27FC236}">
                <a16:creationId xmlns:a16="http://schemas.microsoft.com/office/drawing/2014/main" id="{9F4707BC-2B39-0A8B-F3A2-C46AFFC12DB4}"/>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793000" y="3287036"/>
            <a:ext cx="3369016" cy="1678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May be an image of text that says 'M para æ mar 2023'">
            <a:extLst>
              <a:ext uri="{FF2B5EF4-FFF2-40B4-BE49-F238E27FC236}">
                <a16:creationId xmlns:a16="http://schemas.microsoft.com/office/drawing/2014/main" id="{D673B152-881C-E0F1-758A-8E6FB52751ED}"/>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5021450" y="1359012"/>
            <a:ext cx="3480373" cy="1520281"/>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Recording Aug 15, 2025 at 9:29:06 AM">
            <a:hlinkClick r:id="" action="ppaction://media"/>
            <a:extLst>
              <a:ext uri="{FF2B5EF4-FFF2-40B4-BE49-F238E27FC236}">
                <a16:creationId xmlns:a16="http://schemas.microsoft.com/office/drawing/2014/main" id="{F339A6EC-80F8-6CD2-2F40-02055394D4C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39236" y="4459804"/>
            <a:ext cx="360000" cy="360000"/>
          </a:xfrm>
          <a:prstGeom prst="rect">
            <a:avLst/>
          </a:prstGeom>
        </p:spPr>
      </p:pic>
    </p:spTree>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16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14">
            <a:extLst>
              <a:ext uri="{FF2B5EF4-FFF2-40B4-BE49-F238E27FC236}">
                <a16:creationId xmlns:a16="http://schemas.microsoft.com/office/drawing/2014/main" id="{C7A54B61-8541-AB40-BD1C-F80E8A424061}"/>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a:xfrm>
            <a:off x="0" y="0"/>
            <a:ext cx="9144000" cy="5143500"/>
          </a:xfrm>
        </p:spPr>
      </p:pic>
      <p:sp>
        <p:nvSpPr>
          <p:cNvPr id="32" name="Picture Placeholder 13">
            <a:extLst>
              <a:ext uri="{FF2B5EF4-FFF2-40B4-BE49-F238E27FC236}">
                <a16:creationId xmlns:a16="http://schemas.microsoft.com/office/drawing/2014/main" id="{8DBDD9F7-3B84-F743-95F4-C9FA74DA597F}"/>
              </a:ext>
            </a:extLst>
          </p:cNvPr>
          <p:cNvSpPr txBox="1">
            <a:spLocks/>
          </p:cNvSpPr>
          <p:nvPr/>
        </p:nvSpPr>
        <p:spPr>
          <a:xfrm flipH="1">
            <a:off x="0" y="2921437"/>
            <a:ext cx="9144000" cy="2222063"/>
          </a:xfrm>
          <a:custGeom>
            <a:avLst/>
            <a:gdLst>
              <a:gd name="connsiteX0" fmla="*/ 12486732 w 13339868"/>
              <a:gd name="connsiteY0" fmla="*/ 1914 h 2962751"/>
              <a:gd name="connsiteX1" fmla="*/ 6703529 w 13339868"/>
              <a:gd name="connsiteY1" fmla="*/ 827870 h 2962751"/>
              <a:gd name="connsiteX2" fmla="*/ 704617 w 13339868"/>
              <a:gd name="connsiteY2" fmla="*/ 1735152 h 2962751"/>
              <a:gd name="connsiteX3" fmla="*/ 0 w 13339868"/>
              <a:gd name="connsiteY3" fmla="*/ 1775657 h 2962751"/>
              <a:gd name="connsiteX4" fmla="*/ 0 w 13339868"/>
              <a:gd name="connsiteY4" fmla="*/ 2962751 h 2962751"/>
              <a:gd name="connsiteX5" fmla="*/ 13339868 w 13339868"/>
              <a:gd name="connsiteY5" fmla="*/ 2962751 h 2962751"/>
              <a:gd name="connsiteX6" fmla="*/ 13339868 w 13339868"/>
              <a:gd name="connsiteY6" fmla="*/ 13763 h 2962751"/>
              <a:gd name="connsiteX7" fmla="*/ 12991874 w 13339868"/>
              <a:gd name="connsiteY7" fmla="*/ 2211 h 2962751"/>
              <a:gd name="connsiteX8" fmla="*/ 12486732 w 13339868"/>
              <a:gd name="connsiteY8" fmla="*/ 1914 h 296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39868" h="2962751">
                <a:moveTo>
                  <a:pt x="12486732" y="1914"/>
                </a:moveTo>
                <a:cubicBezTo>
                  <a:pt x="11089145" y="23578"/>
                  <a:pt x="9273241" y="233112"/>
                  <a:pt x="6703529" y="827870"/>
                </a:cubicBezTo>
                <a:cubicBezTo>
                  <a:pt x="4500510" y="1337758"/>
                  <a:pt x="2693772" y="1601336"/>
                  <a:pt x="704617" y="1735152"/>
                </a:cubicBezTo>
                <a:lnTo>
                  <a:pt x="0" y="1775657"/>
                </a:lnTo>
                <a:lnTo>
                  <a:pt x="0" y="2962751"/>
                </a:lnTo>
                <a:lnTo>
                  <a:pt x="13339868" y="2962751"/>
                </a:lnTo>
                <a:lnTo>
                  <a:pt x="13339868" y="13763"/>
                </a:lnTo>
                <a:lnTo>
                  <a:pt x="12991874" y="2211"/>
                </a:lnTo>
                <a:cubicBezTo>
                  <a:pt x="12829592" y="-567"/>
                  <a:pt x="12661430" y="-794"/>
                  <a:pt x="12486732" y="1914"/>
                </a:cubicBezTo>
                <a:close/>
              </a:path>
            </a:pathLst>
          </a:custGeom>
          <a:solidFill>
            <a:schemeClr val="tx1">
              <a:alpha val="62000"/>
            </a:schemeClr>
          </a:solidFill>
        </p:spPr>
        <p:txBody>
          <a:bodyPr vert="horz" wrap="square" lIns="68580" tIns="34290" rIns="68580" bIns="3429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lang="en-GB" sz="1800" b="0" kern="1200" dirty="0">
                <a:solidFill>
                  <a:schemeClr val="tx1">
                    <a:alpha val="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600" dirty="0"/>
              <a:t>Insert Image</a:t>
            </a:r>
          </a:p>
        </p:txBody>
      </p:sp>
      <p:sp>
        <p:nvSpPr>
          <p:cNvPr id="12" name="Rectangle 11">
            <a:extLst>
              <a:ext uri="{FF2B5EF4-FFF2-40B4-BE49-F238E27FC236}">
                <a16:creationId xmlns:a16="http://schemas.microsoft.com/office/drawing/2014/main" id="{D7F67FDF-D697-3249-AD21-75F6353FFBA5}"/>
              </a:ext>
              <a:ext uri="{C183D7F6-B498-43B3-948B-1728B52AA6E4}">
                <adec:decorative xmlns:adec="http://schemas.microsoft.com/office/drawing/2017/decorative" val="1"/>
              </a:ext>
            </a:extLst>
          </p:cNvPr>
          <p:cNvSpPr/>
          <p:nvPr/>
        </p:nvSpPr>
        <p:spPr>
          <a:xfrm>
            <a:off x="329184" y="3518154"/>
            <a:ext cx="54864" cy="8915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013" dirty="0">
              <a:solidFill>
                <a:schemeClr val="tx1"/>
              </a:solidFill>
            </a:endParaRPr>
          </a:p>
        </p:txBody>
      </p:sp>
      <p:sp>
        <p:nvSpPr>
          <p:cNvPr id="51" name="Title 50">
            <a:extLst>
              <a:ext uri="{FF2B5EF4-FFF2-40B4-BE49-F238E27FC236}">
                <a16:creationId xmlns:a16="http://schemas.microsoft.com/office/drawing/2014/main" id="{D8694222-4D81-4A9A-93A2-23C89102F234}"/>
              </a:ext>
            </a:extLst>
          </p:cNvPr>
          <p:cNvSpPr>
            <a:spLocks noGrp="1"/>
          </p:cNvSpPr>
          <p:nvPr>
            <p:ph type="ctrTitle"/>
          </p:nvPr>
        </p:nvSpPr>
        <p:spPr>
          <a:xfrm>
            <a:off x="521154" y="3678690"/>
            <a:ext cx="3680732" cy="590931"/>
          </a:xfrm>
        </p:spPr>
        <p:txBody>
          <a:bodyPr/>
          <a:lstStyle/>
          <a:p>
            <a:r>
              <a:rPr lang="en-US" sz="3600" dirty="0"/>
              <a:t>THANK YOU !</a:t>
            </a:r>
          </a:p>
        </p:txBody>
      </p:sp>
    </p:spTree>
    <p:extLst>
      <p:ext uri="{BB962C8B-B14F-4D97-AF65-F5344CB8AC3E}">
        <p14:creationId xmlns:p14="http://schemas.microsoft.com/office/powerpoint/2010/main" val="308218656"/>
      </p:ext>
    </p:extLst>
  </p:cSld>
  <p:clrMapOvr>
    <a:masterClrMapping/>
  </p:clrMapOvr>
  <p:transition advClick="0">
    <p:fade/>
  </p:transition>
</p:sld>
</file>

<file path=ppt/theme/theme1.xml><?xml version="1.0" encoding="utf-8"?>
<a:theme xmlns:a="http://schemas.openxmlformats.org/drawingml/2006/main" name="Office Theme">
  <a:themeElements>
    <a:clrScheme name="MSFT_01">
      <a:dk1>
        <a:sysClr val="windowText" lastClr="000000"/>
      </a:dk1>
      <a:lt1>
        <a:sysClr val="window" lastClr="FFFFFF"/>
      </a:lt1>
      <a:dk2>
        <a:srgbClr val="3F3F3F"/>
      </a:dk2>
      <a:lt2>
        <a:srgbClr val="FFFFFF"/>
      </a:lt2>
      <a:accent1>
        <a:srgbClr val="01C6FD"/>
      </a:accent1>
      <a:accent2>
        <a:srgbClr val="067F9C"/>
      </a:accent2>
      <a:accent3>
        <a:srgbClr val="014E52"/>
      </a:accent3>
      <a:accent4>
        <a:srgbClr val="ED7D31"/>
      </a:accent4>
      <a:accent5>
        <a:srgbClr val="79AE02"/>
      </a:accent5>
      <a:accent6>
        <a:srgbClr val="0070C0"/>
      </a:accent6>
      <a:hlink>
        <a:srgbClr val="01C6FD"/>
      </a:hlink>
      <a:folHlink>
        <a:srgbClr val="954F72"/>
      </a:folHlink>
    </a:clrScheme>
    <a:fontScheme name="MSFT_01">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a:noFill/>
        </a:ln>
      </a:spPr>
      <a:bodyPr rtlCol="0" anchor="ctr"/>
      <a:lstStyle>
        <a:defPPr algn="ctr">
          <a:defRPr>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89715846_Ocean presentation_RVA_v4.potx" id="{354FE8D4-E883-4E79-A422-6A1915D44872}" vid="{AAC9F203-D7BC-4B95-936D-67F55828A5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C3D7A05-DE9A-4773-A113-AAE964924F7A}">
  <ds:schemaRefs>
    <ds:schemaRef ds:uri="http://schemas.microsoft.com/sharepoint/v3/contenttype/forms"/>
  </ds:schemaRefs>
</ds:datastoreItem>
</file>

<file path=customXml/itemProps2.xml><?xml version="1.0" encoding="utf-8"?>
<ds:datastoreItem xmlns:ds="http://schemas.openxmlformats.org/officeDocument/2006/customXml" ds:itemID="{599B7651-08C1-49A1-AFE9-4E4CD342176D}">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B8E2C315-492F-482C-BE04-955377E16A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21361</TotalTime>
  <Words>1721</Words>
  <Application>Microsoft Macintosh PowerPoint</Application>
  <PresentationFormat>On-screen Show (16:9)</PresentationFormat>
  <Paragraphs>130</Paragraphs>
  <Slides>18</Slides>
  <Notes>14</Notes>
  <HiddenSlides>2</HiddenSlides>
  <MMClips>19</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Wingdings</vt:lpstr>
      <vt:lpstr>Corbel</vt:lpstr>
      <vt:lpstr>Courier New</vt:lpstr>
      <vt:lpstr>Arial</vt:lpstr>
      <vt:lpstr>Helvetica</vt:lpstr>
      <vt:lpstr>Century Gothic</vt:lpstr>
      <vt:lpstr>Avenir Next Condensed</vt:lpstr>
      <vt:lpstr>Open Sans Light</vt:lpstr>
      <vt:lpstr>Calibri</vt:lpstr>
      <vt:lpstr>Office Theme</vt:lpstr>
      <vt:lpstr>Marine Protected Areas (MPAs) in the Philippine Context</vt:lpstr>
      <vt:lpstr>PowerPoint Presentation</vt:lpstr>
      <vt:lpstr>Introduction</vt:lpstr>
      <vt:lpstr>PowerPoint Presentation</vt:lpstr>
      <vt:lpstr>Trends</vt:lpstr>
      <vt:lpstr>PowerPoint Presentation</vt:lpstr>
      <vt:lpstr>Legal Basis for MPA Establishment</vt:lpstr>
      <vt:lpstr>Advocating for at least one MPA per coastal municipality/city integrated into coastal, land and water use development plans</vt:lpstr>
      <vt:lpstr>MPAs vs. OECMs</vt:lpstr>
      <vt:lpstr>MPAs as defined in Philippine laws </vt:lpstr>
      <vt:lpstr>PowerPoint Presentation</vt:lpstr>
      <vt:lpstr>PowerPoint Presentation</vt:lpstr>
      <vt:lpstr>PowerPoint Presentation</vt:lpstr>
      <vt:lpstr>MPA Objectives</vt:lpstr>
      <vt:lpstr>PowerPoint Presentation</vt:lpstr>
      <vt:lpstr>PowerPoint Presentation</vt:lpstr>
      <vt:lpstr>Recognizing and Disseminating  MPA Best Practices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dc:title>
  <dc:creator>Hazel Arceo</dc:creator>
  <cp:lastModifiedBy>Hazel Arceo</cp:lastModifiedBy>
  <cp:revision>79</cp:revision>
  <cp:lastPrinted>2023-08-30T04:11:11Z</cp:lastPrinted>
  <dcterms:created xsi:type="dcterms:W3CDTF">2022-10-21T06:42:00Z</dcterms:created>
  <dcterms:modified xsi:type="dcterms:W3CDTF">2025-08-15T02:33:07Z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