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4"/>
  </p:sldMasterIdLst>
  <p:notesMasterIdLst>
    <p:notesMasterId r:id="rId19"/>
  </p:notesMasterIdLst>
  <p:sldIdLst>
    <p:sldId id="4131" r:id="rId5"/>
    <p:sldId id="2123260413" r:id="rId6"/>
    <p:sldId id="2123260454" r:id="rId7"/>
    <p:sldId id="397" r:id="rId8"/>
    <p:sldId id="488" r:id="rId9"/>
    <p:sldId id="489" r:id="rId10"/>
    <p:sldId id="490" r:id="rId11"/>
    <p:sldId id="2123260410" r:id="rId12"/>
    <p:sldId id="2123260486" r:id="rId13"/>
    <p:sldId id="2123260487" r:id="rId14"/>
    <p:sldId id="2123260488" r:id="rId15"/>
    <p:sldId id="2123260489" r:id="rId16"/>
    <p:sldId id="2123260412" r:id="rId17"/>
    <p:sldId id="317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onora Musco" initials="EM" lastIdx="1" clrIdx="0">
    <p:extLst>
      <p:ext uri="{19B8F6BF-5375-455C-9EA6-DF929625EA0E}">
        <p15:presenceInfo xmlns:p15="http://schemas.microsoft.com/office/powerpoint/2012/main" userId="S::eleonora.musco@un.org::41011a9e-6811-40a0-a0d6-1b9e9ae7a215" providerId="AD"/>
      </p:ext>
    </p:extLst>
  </p:cmAuthor>
  <p:cmAuthor id="2" name="Sonja Gebert" initials="SG" lastIdx="3" clrIdx="1">
    <p:extLst>
      <p:ext uri="{19B8F6BF-5375-455C-9EA6-DF929625EA0E}">
        <p15:presenceInfo xmlns:p15="http://schemas.microsoft.com/office/powerpoint/2012/main" userId="Sonja Geb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5DB"/>
    <a:srgbClr val="EDF3F1"/>
    <a:srgbClr val="F5F9F9"/>
    <a:srgbClr val="E2ECEB"/>
    <a:srgbClr val="E6EAE4"/>
    <a:srgbClr val="E4F2F2"/>
    <a:srgbClr val="00FC79"/>
    <a:srgbClr val="6FE17E"/>
    <a:srgbClr val="A2D6FF"/>
    <a:srgbClr val="A2FB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74D809-B532-56E2-C639-712C77220A31}" v="4" dt="2026-03-24T21:54:19.708"/>
    <p1510:client id="{87B84B55-1816-E7BE-CDCF-B98520F65085}" v="32" dt="2026-03-26T11:21:31.023"/>
  </p1510:revLst>
</p1510:revInfo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87395" autoAdjust="0"/>
  </p:normalViewPr>
  <p:slideViewPr>
    <p:cSldViewPr snapToGrid="0">
      <p:cViewPr varScale="1">
        <p:scale>
          <a:sx n="65" d="100"/>
          <a:sy n="65" d="100"/>
        </p:scale>
        <p:origin x="58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D75772-EBE0-B940-8611-E229A608BC27}" type="doc">
      <dgm:prSet loTypeId="urn:microsoft.com/office/officeart/2005/8/layout/bList2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6532D70C-FA5E-914F-988E-F23E22F42093}">
      <dgm:prSet phldrT="[Text]" custT="1"/>
      <dgm:spPr/>
      <dgm:t>
        <a:bodyPr/>
        <a:lstStyle/>
        <a:p>
          <a:r>
            <a:rPr lang="en-US" sz="1800" b="1">
              <a:latin typeface="Roboto"/>
              <a:ea typeface="Roboto"/>
              <a:cs typeface="Roboto"/>
            </a:rPr>
            <a:t>Towards Zero Waste</a:t>
          </a:r>
          <a:endParaRPr lang="en-GB" sz="1800" b="1">
            <a:latin typeface="Roboto"/>
            <a:ea typeface="Roboto"/>
            <a:cs typeface="Roboto"/>
          </a:endParaRPr>
        </a:p>
      </dgm:t>
    </dgm:pt>
    <dgm:pt modelId="{DFB4A65D-4DC2-E24B-8BA6-40762D8A3EB6}" type="parTrans" cxnId="{57F4BF53-A507-5B42-9D27-2288C4D6DB43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0F49698-DBDF-4A45-BC01-8B8D469A8E5F}" type="sibTrans" cxnId="{57F4BF53-A507-5B42-9D27-2288C4D6DB43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5730550-3E00-EB48-B428-F13A225F5221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en-US" sz="1900" b="0">
              <a:latin typeface="Roboto"/>
              <a:ea typeface="Roboto"/>
              <a:cs typeface="Roboto"/>
            </a:rPr>
            <a:t>Western Balkans Regional Waste Conference (26-27 March 2024)</a:t>
          </a:r>
          <a:endParaRPr lang="en-GB" sz="1900" b="0">
            <a:latin typeface="Roboto"/>
            <a:ea typeface="Roboto"/>
            <a:cs typeface="Roboto"/>
          </a:endParaRPr>
        </a:p>
      </dgm:t>
    </dgm:pt>
    <dgm:pt modelId="{9A093F3F-C8E5-0946-84C6-4B90B3708B9E}" type="parTrans" cxnId="{F99B2698-D1BD-2D4D-AD44-1F7AC1AEAF92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773573B-C9E3-714C-94AE-825085858A5A}" type="sibTrans" cxnId="{F99B2698-D1BD-2D4D-AD44-1F7AC1AEAF92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60F6E2B-3564-E041-ADB3-68392D5DB79F}">
      <dgm:prSet phldrT="[Text]" custT="1"/>
      <dgm:spPr/>
      <dgm:t>
        <a:bodyPr/>
        <a:lstStyle/>
        <a:p>
          <a:r>
            <a:rPr lang="en-US" sz="1800" b="1">
              <a:latin typeface="Roboto"/>
              <a:ea typeface="Roboto"/>
              <a:cs typeface="Roboto"/>
            </a:rPr>
            <a:t>Circularity in Sectors</a:t>
          </a:r>
          <a:endParaRPr lang="en-GB" sz="1800" b="1">
            <a:latin typeface="Roboto"/>
            <a:ea typeface="Roboto"/>
            <a:cs typeface="Roboto"/>
          </a:endParaRPr>
        </a:p>
      </dgm:t>
    </dgm:pt>
    <dgm:pt modelId="{03399716-BE79-1F4C-B80E-30A2227D5C14}" type="parTrans" cxnId="{4D77928A-FAEC-474C-ACBE-102649545F23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63ECA2-A55D-4A4F-9A4F-D5ECDC00827C}" type="sibTrans" cxnId="{4D77928A-FAEC-474C-ACBE-102649545F23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7B63497-047B-F64E-BE7B-5EE0B3B84958}">
      <dgm:prSet phldrT="[Text]" custT="1"/>
      <dgm:spPr/>
      <dgm:t>
        <a:bodyPr/>
        <a:lstStyle/>
        <a:p>
          <a:pPr algn="just">
            <a:buClr>
              <a:srgbClr val="00B0F0"/>
            </a:buClr>
            <a:buFont typeface="Wingdings" pitchFamily="2" charset="2"/>
            <a:buChar char="v"/>
          </a:pPr>
          <a:r>
            <a:rPr lang="en-GB" sz="1850" b="0" kern="1200">
              <a:latin typeface="Roboto"/>
              <a:ea typeface="Roboto"/>
              <a:cs typeface="Roboto"/>
            </a:rPr>
            <a:t>Innovative circular economy approaches to agricultural and municipal waste management for better air quality in Asia Pacific and the Western Balkans</a:t>
          </a:r>
          <a:endParaRPr lang="en-GB" sz="1850" b="1" kern="1200">
            <a:latin typeface="Roboto"/>
            <a:ea typeface="Roboto"/>
            <a:cs typeface="Roboto"/>
          </a:endParaRPr>
        </a:p>
      </dgm:t>
    </dgm:pt>
    <dgm:pt modelId="{4611E865-619E-0C48-8AED-35F8A75E4DC8}" type="parTrans" cxnId="{773638DD-C55C-BE4F-8089-CB44151CDF3F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51BEB7E-2518-C54E-A579-26AFA11534D3}" type="sibTrans" cxnId="{773638DD-C55C-BE4F-8089-CB44151CDF3F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F042C43-F3FB-154E-A934-D39C69C1E6BB}">
      <dgm:prSet phldrT="[Text]" custT="1"/>
      <dgm:spPr/>
      <dgm:t>
        <a:bodyPr/>
        <a:lstStyle/>
        <a:p>
          <a:pPr algn="l"/>
          <a:r>
            <a:rPr lang="en-US" sz="1800" b="1">
              <a:latin typeface="Roboto"/>
              <a:ea typeface="Roboto"/>
              <a:cs typeface="Roboto"/>
            </a:rPr>
            <a:t>Pollution and Health</a:t>
          </a:r>
          <a:endParaRPr lang="en-GB" sz="1800" b="1">
            <a:latin typeface="Roboto"/>
            <a:ea typeface="Roboto"/>
            <a:cs typeface="Roboto"/>
          </a:endParaRPr>
        </a:p>
      </dgm:t>
    </dgm:pt>
    <dgm:pt modelId="{A7F9EFAE-BA2E-F84F-9FE0-1283247C3393}" type="parTrans" cxnId="{1CFAFF7F-89AB-694A-AC84-C9A2CD494699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0C50FCC-B51C-4B4F-A39F-5B02514E6C85}" type="sibTrans" cxnId="{1CFAFF7F-89AB-694A-AC84-C9A2CD494699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B4488E4-7640-D341-B61C-D19183332AAE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en-GB" sz="1900" b="0">
              <a:latin typeface="Roboto"/>
              <a:ea typeface="Roboto"/>
              <a:cs typeface="Roboto"/>
            </a:rPr>
            <a:t>Regional E-waste Monitor for the Western Balkans</a:t>
          </a:r>
        </a:p>
      </dgm:t>
    </dgm:pt>
    <dgm:pt modelId="{61B4A1C6-A4A9-3941-946F-7AF69844A7FB}" type="parTrans" cxnId="{F384C973-18D3-0648-994D-21FA216B070D}">
      <dgm:prSet/>
      <dgm:spPr/>
      <dgm:t>
        <a:bodyPr/>
        <a:lstStyle/>
        <a:p>
          <a:endParaRPr lang="en-GB"/>
        </a:p>
      </dgm:t>
    </dgm:pt>
    <dgm:pt modelId="{8598B5B0-ED01-EF46-9830-412AE7916021}" type="sibTrans" cxnId="{F384C973-18D3-0648-994D-21FA216B070D}">
      <dgm:prSet/>
      <dgm:spPr/>
      <dgm:t>
        <a:bodyPr/>
        <a:lstStyle/>
        <a:p>
          <a:endParaRPr lang="en-GB"/>
        </a:p>
      </dgm:t>
    </dgm:pt>
    <dgm:pt modelId="{B31F8AEB-BEC1-FD47-A244-51A5B85D4795}">
      <dgm:prSet phldrT="[Text]" custT="1"/>
      <dgm:spPr/>
      <dgm:t>
        <a:bodyPr/>
        <a:lstStyle/>
        <a:p>
          <a:pPr algn="l">
            <a:buFont typeface="+mj-lt"/>
            <a:buNone/>
          </a:pPr>
          <a:endParaRPr lang="en-GB" sz="1800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4937C60-B67A-234C-A0AF-5034EB15BDCA}" type="parTrans" cxnId="{89905358-C15C-A348-A026-5378F115DE53}">
      <dgm:prSet/>
      <dgm:spPr/>
      <dgm:t>
        <a:bodyPr/>
        <a:lstStyle/>
        <a:p>
          <a:endParaRPr lang="en-GB"/>
        </a:p>
      </dgm:t>
    </dgm:pt>
    <dgm:pt modelId="{A26A68C5-8390-F64E-9815-7AD503F87236}" type="sibTrans" cxnId="{89905358-C15C-A348-A026-5378F115DE53}">
      <dgm:prSet/>
      <dgm:spPr/>
      <dgm:t>
        <a:bodyPr/>
        <a:lstStyle/>
        <a:p>
          <a:endParaRPr lang="en-GB"/>
        </a:p>
      </dgm:t>
    </dgm:pt>
    <dgm:pt modelId="{2DC8A263-C816-954F-9B2C-CCC590D68FCB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None/>
          </a:pPr>
          <a:endParaRPr lang="en-GB" sz="1600" b="1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4EA08A1-DAEB-EC40-AE75-6CB098365906}" type="parTrans" cxnId="{830C4BB9-EFA2-7D4D-AA04-631AD0935950}">
      <dgm:prSet/>
      <dgm:spPr/>
      <dgm:t>
        <a:bodyPr/>
        <a:lstStyle/>
        <a:p>
          <a:endParaRPr lang="en-GB"/>
        </a:p>
      </dgm:t>
    </dgm:pt>
    <dgm:pt modelId="{D82D0D86-392A-D24E-95BA-BF0A595399A5}" type="sibTrans" cxnId="{830C4BB9-EFA2-7D4D-AA04-631AD0935950}">
      <dgm:prSet/>
      <dgm:spPr/>
      <dgm:t>
        <a:bodyPr/>
        <a:lstStyle/>
        <a:p>
          <a:endParaRPr lang="en-GB"/>
        </a:p>
      </dgm:t>
    </dgm:pt>
    <dgm:pt modelId="{6CACE57E-E476-3246-9CC9-3D7A53888926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en-GB" sz="1850" b="0">
              <a:latin typeface="Roboto"/>
              <a:ea typeface="Roboto"/>
              <a:cs typeface="Roboto"/>
            </a:rPr>
            <a:t>Policy action for mitigating health impacts of air pollution</a:t>
          </a:r>
        </a:p>
      </dgm:t>
    </dgm:pt>
    <dgm:pt modelId="{24B1E597-7E6A-9E40-BB3E-4D7363C01C7D}" type="parTrans" cxnId="{FBB14C92-B14A-0946-A46F-F09DE1878C2B}">
      <dgm:prSet/>
      <dgm:spPr/>
      <dgm:t>
        <a:bodyPr/>
        <a:lstStyle/>
        <a:p>
          <a:endParaRPr lang="en-GB"/>
        </a:p>
      </dgm:t>
    </dgm:pt>
    <dgm:pt modelId="{F16CA918-3D75-C844-A352-F442E4738A7E}" type="sibTrans" cxnId="{FBB14C92-B14A-0946-A46F-F09DE1878C2B}">
      <dgm:prSet/>
      <dgm:spPr/>
      <dgm:t>
        <a:bodyPr/>
        <a:lstStyle/>
        <a:p>
          <a:endParaRPr lang="en-GB"/>
        </a:p>
      </dgm:t>
    </dgm:pt>
    <dgm:pt modelId="{C470AE64-BB3D-3A44-BCD3-07EAFB6C607B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en-US" sz="1850" b="1">
              <a:solidFill>
                <a:srgbClr val="FF0000"/>
              </a:solidFill>
              <a:latin typeface="Roboto"/>
              <a:ea typeface="Roboto"/>
              <a:cs typeface="Roboto"/>
            </a:rPr>
            <a:t>Soil Pollution: Contaminated Sites in BiH-SRB</a:t>
          </a:r>
          <a:endParaRPr lang="en-GB" sz="1850" b="1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8FA395F-62C3-6444-8963-84190D461F4A}" type="parTrans" cxnId="{80F056E2-37A3-E348-9A3C-3AD8C47DD03D}">
      <dgm:prSet/>
      <dgm:spPr/>
      <dgm:t>
        <a:bodyPr/>
        <a:lstStyle/>
        <a:p>
          <a:endParaRPr lang="en-GB"/>
        </a:p>
      </dgm:t>
    </dgm:pt>
    <dgm:pt modelId="{72B9D6E3-67F6-B849-9C15-97F1A935F01D}" type="sibTrans" cxnId="{80F056E2-37A3-E348-9A3C-3AD8C47DD03D}">
      <dgm:prSet/>
      <dgm:spPr/>
      <dgm:t>
        <a:bodyPr/>
        <a:lstStyle/>
        <a:p>
          <a:endParaRPr lang="en-GB"/>
        </a:p>
      </dgm:t>
    </dgm:pt>
    <dgm:pt modelId="{209C9DB6-1B4D-467E-B873-8190BD64252B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hr-BA" sz="1900" b="0">
              <a:latin typeface="Roboto"/>
              <a:ea typeface="Roboto"/>
              <a:cs typeface="Roboto"/>
            </a:rPr>
            <a:t>Special programme BiH</a:t>
          </a:r>
          <a:endParaRPr lang="en-GB" sz="1900" b="0">
            <a:latin typeface="Roboto"/>
            <a:ea typeface="Roboto"/>
            <a:cs typeface="Roboto"/>
          </a:endParaRPr>
        </a:p>
      </dgm:t>
    </dgm:pt>
    <dgm:pt modelId="{70634BEB-F54A-4B0A-BFA6-99CD47EE872E}" type="parTrans" cxnId="{20586F94-0288-4706-908E-E39F9D6B406C}">
      <dgm:prSet/>
      <dgm:spPr/>
      <dgm:t>
        <a:bodyPr/>
        <a:lstStyle/>
        <a:p>
          <a:endParaRPr lang="en-US"/>
        </a:p>
      </dgm:t>
    </dgm:pt>
    <dgm:pt modelId="{3DD8D2A0-DA8C-406F-B871-60C310516EB9}" type="sibTrans" cxnId="{20586F94-0288-4706-908E-E39F9D6B406C}">
      <dgm:prSet/>
      <dgm:spPr/>
      <dgm:t>
        <a:bodyPr/>
        <a:lstStyle/>
        <a:p>
          <a:endParaRPr lang="en-US"/>
        </a:p>
      </dgm:t>
    </dgm:pt>
    <dgm:pt modelId="{022F0EB0-56E2-0B4E-8C5E-06BB39F67077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en-GB" sz="1850" b="0">
              <a:latin typeface="Roboto"/>
              <a:ea typeface="Roboto"/>
              <a:cs typeface="Roboto"/>
            </a:rPr>
            <a:t>One Health in the Western Balkans  4-5 December 2024</a:t>
          </a:r>
        </a:p>
      </dgm:t>
    </dgm:pt>
    <dgm:pt modelId="{7EAFF056-7191-7A45-92A6-BDB1A62CC3BC}" type="parTrans" cxnId="{A0760D84-54B8-A246-8572-69B8A3E39B18}">
      <dgm:prSet/>
      <dgm:spPr/>
      <dgm:t>
        <a:bodyPr/>
        <a:lstStyle/>
        <a:p>
          <a:endParaRPr lang="en-GB"/>
        </a:p>
      </dgm:t>
    </dgm:pt>
    <dgm:pt modelId="{CAC21755-FD4E-CE49-8924-E71A642E8AA3}" type="sibTrans" cxnId="{A0760D84-54B8-A246-8572-69B8A3E39B18}">
      <dgm:prSet/>
      <dgm:spPr/>
      <dgm:t>
        <a:bodyPr/>
        <a:lstStyle/>
        <a:p>
          <a:endParaRPr lang="en-GB"/>
        </a:p>
      </dgm:t>
    </dgm:pt>
    <dgm:pt modelId="{19C8E46F-F3D8-7741-B259-8E42D5867E38}">
      <dgm:prSet phldrT="[Text]" custT="1"/>
      <dgm:spPr/>
      <dgm:t>
        <a:bodyPr/>
        <a:lstStyle/>
        <a:p>
          <a:pPr algn="l">
            <a:buClr>
              <a:srgbClr val="00B0F0"/>
            </a:buClr>
            <a:buFont typeface="Wingdings" pitchFamily="2" charset="2"/>
            <a:buChar char="v"/>
          </a:pPr>
          <a:r>
            <a:rPr lang="en-GB" sz="1850" b="0">
              <a:latin typeface="Roboto"/>
              <a:ea typeface="Roboto"/>
              <a:cs typeface="Roboto"/>
            </a:rPr>
            <a:t>UNEP - UNCT WB  technical dialogue on pollution </a:t>
          </a:r>
        </a:p>
      </dgm:t>
    </dgm:pt>
    <dgm:pt modelId="{823DCD93-4B2E-7244-88C4-66FD5404D137}" type="parTrans" cxnId="{46CC7BCC-917F-D34E-87C6-3D299A884BC1}">
      <dgm:prSet/>
      <dgm:spPr/>
      <dgm:t>
        <a:bodyPr/>
        <a:lstStyle/>
        <a:p>
          <a:endParaRPr lang="en-GB"/>
        </a:p>
      </dgm:t>
    </dgm:pt>
    <dgm:pt modelId="{B6F00962-0126-EE49-B27A-7E78C9B01204}" type="sibTrans" cxnId="{46CC7BCC-917F-D34E-87C6-3D299A884BC1}">
      <dgm:prSet/>
      <dgm:spPr/>
      <dgm:t>
        <a:bodyPr/>
        <a:lstStyle/>
        <a:p>
          <a:endParaRPr lang="en-GB"/>
        </a:p>
      </dgm:t>
    </dgm:pt>
    <dgm:pt modelId="{DBD719E1-0C89-8041-9D10-5FF5EA332054}" type="pres">
      <dgm:prSet presAssocID="{DBD75772-EBE0-B940-8611-E229A608BC27}" presName="diagram" presStyleCnt="0">
        <dgm:presLayoutVars>
          <dgm:dir/>
          <dgm:animLvl val="lvl"/>
          <dgm:resizeHandles val="exact"/>
        </dgm:presLayoutVars>
      </dgm:prSet>
      <dgm:spPr/>
    </dgm:pt>
    <dgm:pt modelId="{CA4E7889-582E-A441-9A1C-D175402EC5B2}" type="pres">
      <dgm:prSet presAssocID="{6532D70C-FA5E-914F-988E-F23E22F42093}" presName="compNode" presStyleCnt="0"/>
      <dgm:spPr/>
    </dgm:pt>
    <dgm:pt modelId="{FF7DB108-0B10-6345-81A8-B6D594778EC6}" type="pres">
      <dgm:prSet presAssocID="{6532D70C-FA5E-914F-988E-F23E22F42093}" presName="childRect" presStyleLbl="bgAcc1" presStyleIdx="0" presStyleCnt="3" custScaleX="111496" custScaleY="121902">
        <dgm:presLayoutVars>
          <dgm:bulletEnabled val="1"/>
        </dgm:presLayoutVars>
      </dgm:prSet>
      <dgm:spPr/>
    </dgm:pt>
    <dgm:pt modelId="{9DA08383-395E-414C-8AA7-DD3DC7E3C686}" type="pres">
      <dgm:prSet presAssocID="{6532D70C-FA5E-914F-988E-F23E22F4209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B1078D0-6AB4-024A-AC9D-A0F563E73829}" type="pres">
      <dgm:prSet presAssocID="{6532D70C-FA5E-914F-988E-F23E22F42093}" presName="parentRect" presStyleLbl="alignNode1" presStyleIdx="0" presStyleCnt="3" custScaleX="111371"/>
      <dgm:spPr/>
    </dgm:pt>
    <dgm:pt modelId="{F9A13784-9512-C947-B382-CA6D3332FB8A}" type="pres">
      <dgm:prSet presAssocID="{6532D70C-FA5E-914F-988E-F23E22F42093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2341B4A2-6EDB-DE48-B55C-43A5127A6BAE}" type="pres">
      <dgm:prSet presAssocID="{10F49698-DBDF-4A45-BC01-8B8D469A8E5F}" presName="sibTrans" presStyleLbl="sibTrans2D1" presStyleIdx="0" presStyleCnt="0"/>
      <dgm:spPr/>
    </dgm:pt>
    <dgm:pt modelId="{B6A6A7F4-57D1-8443-89A9-0C78E8B38348}" type="pres">
      <dgm:prSet presAssocID="{760F6E2B-3564-E041-ADB3-68392D5DB79F}" presName="compNode" presStyleCnt="0"/>
      <dgm:spPr/>
    </dgm:pt>
    <dgm:pt modelId="{76719F52-BC05-BE4D-B33B-ED3ADCB00C4F}" type="pres">
      <dgm:prSet presAssocID="{760F6E2B-3564-E041-ADB3-68392D5DB79F}" presName="childRect" presStyleLbl="bgAcc1" presStyleIdx="1" presStyleCnt="3" custScaleX="115165" custScaleY="117964">
        <dgm:presLayoutVars>
          <dgm:bulletEnabled val="1"/>
        </dgm:presLayoutVars>
      </dgm:prSet>
      <dgm:spPr/>
    </dgm:pt>
    <dgm:pt modelId="{D2CC34B5-A5D2-0542-A246-B1DFB8E00366}" type="pres">
      <dgm:prSet presAssocID="{760F6E2B-3564-E041-ADB3-68392D5DB79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F005F7A-972B-6C4D-8581-C082833211E3}" type="pres">
      <dgm:prSet presAssocID="{760F6E2B-3564-E041-ADB3-68392D5DB79F}" presName="parentRect" presStyleLbl="alignNode1" presStyleIdx="1" presStyleCnt="3" custScaleX="116965"/>
      <dgm:spPr/>
    </dgm:pt>
    <dgm:pt modelId="{E7130376-0AC6-0944-AD51-FCE8841B1BC5}" type="pres">
      <dgm:prSet presAssocID="{760F6E2B-3564-E041-ADB3-68392D5DB79F}" presName="adorn" presStyleLbl="fgAccFollow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7267505-D51B-7740-83B7-896F156E8473}" type="pres">
      <dgm:prSet presAssocID="{CD63ECA2-A55D-4A4F-9A4F-D5ECDC00827C}" presName="sibTrans" presStyleLbl="sibTrans2D1" presStyleIdx="0" presStyleCnt="0"/>
      <dgm:spPr/>
    </dgm:pt>
    <dgm:pt modelId="{1A8B4A5D-79C6-9A40-9961-AFD232E2A57A}" type="pres">
      <dgm:prSet presAssocID="{FF042C43-F3FB-154E-A934-D39C69C1E6BB}" presName="compNode" presStyleCnt="0"/>
      <dgm:spPr/>
    </dgm:pt>
    <dgm:pt modelId="{D144FD71-83A4-CD48-9B23-6F97BC7DB610}" type="pres">
      <dgm:prSet presAssocID="{FF042C43-F3FB-154E-A934-D39C69C1E6BB}" presName="childRect" presStyleLbl="bgAcc1" presStyleIdx="2" presStyleCnt="3" custScaleX="111495" custScaleY="120178">
        <dgm:presLayoutVars>
          <dgm:bulletEnabled val="1"/>
        </dgm:presLayoutVars>
      </dgm:prSet>
      <dgm:spPr/>
    </dgm:pt>
    <dgm:pt modelId="{367EC686-4AA2-B14C-B430-23A149D803EF}" type="pres">
      <dgm:prSet presAssocID="{FF042C43-F3FB-154E-A934-D39C69C1E6B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042307B5-7761-EB4D-8461-583571295AFD}" type="pres">
      <dgm:prSet presAssocID="{FF042C43-F3FB-154E-A934-D39C69C1E6BB}" presName="parentRect" presStyleLbl="alignNode1" presStyleIdx="2" presStyleCnt="3" custScaleX="112228"/>
      <dgm:spPr/>
    </dgm:pt>
    <dgm:pt modelId="{2DCC332E-78F9-4342-BED1-092B321F233F}" type="pres">
      <dgm:prSet presAssocID="{FF042C43-F3FB-154E-A934-D39C69C1E6BB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</dgm:ptLst>
  <dgm:cxnLst>
    <dgm:cxn modelId="{53386400-89D0-F441-97DE-AF96424C874B}" type="presOf" srcId="{19C8E46F-F3D8-7741-B259-8E42D5867E38}" destId="{D144FD71-83A4-CD48-9B23-6F97BC7DB610}" srcOrd="0" destOrd="2" presId="urn:microsoft.com/office/officeart/2005/8/layout/bList2"/>
    <dgm:cxn modelId="{24C2D315-6238-4C51-8DE1-F4B7CEAF9BE4}" type="presOf" srcId="{10F49698-DBDF-4A45-BC01-8B8D469A8E5F}" destId="{2341B4A2-6EDB-DE48-B55C-43A5127A6BAE}" srcOrd="0" destOrd="0" presId="urn:microsoft.com/office/officeart/2005/8/layout/bList2"/>
    <dgm:cxn modelId="{6859B728-F3FB-499D-BBFF-AB488278917B}" type="presOf" srcId="{6CACE57E-E476-3246-9CC9-3D7A53888926}" destId="{D144FD71-83A4-CD48-9B23-6F97BC7DB610}" srcOrd="0" destOrd="1" presId="urn:microsoft.com/office/officeart/2005/8/layout/bList2"/>
    <dgm:cxn modelId="{87F80E3E-2325-432C-B641-5F1DB66D2C94}" type="presOf" srcId="{209C9DB6-1B4D-467E-B873-8190BD64252B}" destId="{FF7DB108-0B10-6345-81A8-B6D594778EC6}" srcOrd="0" destOrd="3" presId="urn:microsoft.com/office/officeart/2005/8/layout/bList2"/>
    <dgm:cxn modelId="{E9DFE366-DC36-4588-9E0F-49826579E9D3}" type="presOf" srcId="{760F6E2B-3564-E041-ADB3-68392D5DB79F}" destId="{8F005F7A-972B-6C4D-8581-C082833211E3}" srcOrd="1" destOrd="0" presId="urn:microsoft.com/office/officeart/2005/8/layout/bList2"/>
    <dgm:cxn modelId="{37E7D148-4D67-47A5-9668-2DBD93CA2928}" type="presOf" srcId="{B31F8AEB-BEC1-FD47-A244-51A5B85D4795}" destId="{FF7DB108-0B10-6345-81A8-B6D594778EC6}" srcOrd="0" destOrd="0" presId="urn:microsoft.com/office/officeart/2005/8/layout/bList2"/>
    <dgm:cxn modelId="{09859D4D-9469-450A-BE83-17676E30BD14}" type="presOf" srcId="{CD63ECA2-A55D-4A4F-9A4F-D5ECDC00827C}" destId="{27267505-D51B-7740-83B7-896F156E8473}" srcOrd="0" destOrd="0" presId="urn:microsoft.com/office/officeart/2005/8/layout/bList2"/>
    <dgm:cxn modelId="{374C5351-EB82-4F48-92ED-CC652C6F86D8}" type="presOf" srcId="{6532D70C-FA5E-914F-988E-F23E22F42093}" destId="{9DA08383-395E-414C-8AA7-DD3DC7E3C686}" srcOrd="0" destOrd="0" presId="urn:microsoft.com/office/officeart/2005/8/layout/bList2"/>
    <dgm:cxn modelId="{57F4BF53-A507-5B42-9D27-2288C4D6DB43}" srcId="{DBD75772-EBE0-B940-8611-E229A608BC27}" destId="{6532D70C-FA5E-914F-988E-F23E22F42093}" srcOrd="0" destOrd="0" parTransId="{DFB4A65D-4DC2-E24B-8BA6-40762D8A3EB6}" sibTransId="{10F49698-DBDF-4A45-BC01-8B8D469A8E5F}"/>
    <dgm:cxn modelId="{F384C973-18D3-0648-994D-21FA216B070D}" srcId="{6532D70C-FA5E-914F-988E-F23E22F42093}" destId="{DB4488E4-7640-D341-B61C-D19183332AAE}" srcOrd="2" destOrd="0" parTransId="{61B4A1C6-A4A9-3941-946F-7AF69844A7FB}" sibTransId="{8598B5B0-ED01-EF46-9830-412AE7916021}"/>
    <dgm:cxn modelId="{89905358-C15C-A348-A026-5378F115DE53}" srcId="{6532D70C-FA5E-914F-988E-F23E22F42093}" destId="{B31F8AEB-BEC1-FD47-A244-51A5B85D4795}" srcOrd="0" destOrd="0" parTransId="{14937C60-B67A-234C-A0AF-5034EB15BDCA}" sibTransId="{A26A68C5-8390-F64E-9815-7AD503F87236}"/>
    <dgm:cxn modelId="{B31F5279-5F0A-45A0-9C56-23D329AC2151}" type="presOf" srcId="{FF042C43-F3FB-154E-A934-D39C69C1E6BB}" destId="{367EC686-4AA2-B14C-B430-23A149D803EF}" srcOrd="0" destOrd="0" presId="urn:microsoft.com/office/officeart/2005/8/layout/bList2"/>
    <dgm:cxn modelId="{1CFAFF7F-89AB-694A-AC84-C9A2CD494699}" srcId="{DBD75772-EBE0-B940-8611-E229A608BC27}" destId="{FF042C43-F3FB-154E-A934-D39C69C1E6BB}" srcOrd="2" destOrd="0" parTransId="{A7F9EFAE-BA2E-F84F-9FE0-1283247C3393}" sibTransId="{B0C50FCC-B51C-4B4F-A39F-5B02514E6C85}"/>
    <dgm:cxn modelId="{A0760D84-54B8-A246-8572-69B8A3E39B18}" srcId="{FF042C43-F3FB-154E-A934-D39C69C1E6BB}" destId="{022F0EB0-56E2-0B4E-8C5E-06BB39F67077}" srcOrd="3" destOrd="0" parTransId="{7EAFF056-7191-7A45-92A6-BDB1A62CC3BC}" sibTransId="{CAC21755-FD4E-CE49-8924-E71A642E8AA3}"/>
    <dgm:cxn modelId="{63753D84-E14A-A343-B8BF-018F967774E1}" type="presOf" srcId="{DBD75772-EBE0-B940-8611-E229A608BC27}" destId="{DBD719E1-0C89-8041-9D10-5FF5EA332054}" srcOrd="0" destOrd="0" presId="urn:microsoft.com/office/officeart/2005/8/layout/bList2"/>
    <dgm:cxn modelId="{69C6DA84-5078-8242-B135-C4D97F9AF454}" type="presOf" srcId="{022F0EB0-56E2-0B4E-8C5E-06BB39F67077}" destId="{D144FD71-83A4-CD48-9B23-6F97BC7DB610}" srcOrd="0" destOrd="3" presId="urn:microsoft.com/office/officeart/2005/8/layout/bList2"/>
    <dgm:cxn modelId="{4D77928A-FAEC-474C-ACBE-102649545F23}" srcId="{DBD75772-EBE0-B940-8611-E229A608BC27}" destId="{760F6E2B-3564-E041-ADB3-68392D5DB79F}" srcOrd="1" destOrd="0" parTransId="{03399716-BE79-1F4C-B80E-30A2227D5C14}" sibTransId="{CD63ECA2-A55D-4A4F-9A4F-D5ECDC00827C}"/>
    <dgm:cxn modelId="{FBB14C92-B14A-0946-A46F-F09DE1878C2B}" srcId="{FF042C43-F3FB-154E-A934-D39C69C1E6BB}" destId="{6CACE57E-E476-3246-9CC9-3D7A53888926}" srcOrd="1" destOrd="0" parTransId="{24B1E597-7E6A-9E40-BB3E-4D7363C01C7D}" sibTransId="{F16CA918-3D75-C844-A352-F442E4738A7E}"/>
    <dgm:cxn modelId="{7EB87193-FA2B-4E11-B7ED-A2DC91CB8AC9}" type="presOf" srcId="{F5730550-3E00-EB48-B428-F13A225F5221}" destId="{FF7DB108-0B10-6345-81A8-B6D594778EC6}" srcOrd="0" destOrd="1" presId="urn:microsoft.com/office/officeart/2005/8/layout/bList2"/>
    <dgm:cxn modelId="{20586F94-0288-4706-908E-E39F9D6B406C}" srcId="{6532D70C-FA5E-914F-988E-F23E22F42093}" destId="{209C9DB6-1B4D-467E-B873-8190BD64252B}" srcOrd="3" destOrd="0" parTransId="{70634BEB-F54A-4B0A-BFA6-99CD47EE872E}" sibTransId="{3DD8D2A0-DA8C-406F-B871-60C310516EB9}"/>
    <dgm:cxn modelId="{BF5E8495-1ECB-4B25-9818-A90DDA40F0CC}" type="presOf" srcId="{C470AE64-BB3D-3A44-BCD3-07EAFB6C607B}" destId="{D144FD71-83A4-CD48-9B23-6F97BC7DB610}" srcOrd="0" destOrd="0" presId="urn:microsoft.com/office/officeart/2005/8/layout/bList2"/>
    <dgm:cxn modelId="{F99B2698-D1BD-2D4D-AD44-1F7AC1AEAF92}" srcId="{6532D70C-FA5E-914F-988E-F23E22F42093}" destId="{F5730550-3E00-EB48-B428-F13A225F5221}" srcOrd="1" destOrd="0" parTransId="{9A093F3F-C8E5-0946-84C6-4B90B3708B9E}" sibTransId="{3773573B-C9E3-714C-94AE-825085858A5A}"/>
    <dgm:cxn modelId="{84DF5AAB-9F9D-4162-B7B3-1A5FE9C2C54A}" type="presOf" srcId="{2DC8A263-C816-954F-9B2C-CCC590D68FCB}" destId="{76719F52-BC05-BE4D-B33B-ED3ADCB00C4F}" srcOrd="0" destOrd="0" presId="urn:microsoft.com/office/officeart/2005/8/layout/bList2"/>
    <dgm:cxn modelId="{875552AD-3277-4031-AC83-51A45819185F}" type="presOf" srcId="{FF042C43-F3FB-154E-A934-D39C69C1E6BB}" destId="{042307B5-7761-EB4D-8461-583571295AFD}" srcOrd="1" destOrd="0" presId="urn:microsoft.com/office/officeart/2005/8/layout/bList2"/>
    <dgm:cxn modelId="{54CEF3B6-6EA2-474E-A363-BE82F9CE7A47}" type="presOf" srcId="{DB4488E4-7640-D341-B61C-D19183332AAE}" destId="{FF7DB108-0B10-6345-81A8-B6D594778EC6}" srcOrd="0" destOrd="2" presId="urn:microsoft.com/office/officeart/2005/8/layout/bList2"/>
    <dgm:cxn modelId="{830C4BB9-EFA2-7D4D-AA04-631AD0935950}" srcId="{760F6E2B-3564-E041-ADB3-68392D5DB79F}" destId="{2DC8A263-C816-954F-9B2C-CCC590D68FCB}" srcOrd="0" destOrd="0" parTransId="{34EA08A1-DAEB-EC40-AE75-6CB098365906}" sibTransId="{D82D0D86-392A-D24E-95BA-BF0A595399A5}"/>
    <dgm:cxn modelId="{671D51BC-6318-4874-9DEA-9B62F10275A9}" type="presOf" srcId="{E7B63497-047B-F64E-BE7B-5EE0B3B84958}" destId="{76719F52-BC05-BE4D-B33B-ED3ADCB00C4F}" srcOrd="0" destOrd="1" presId="urn:microsoft.com/office/officeart/2005/8/layout/bList2"/>
    <dgm:cxn modelId="{7D50C1C6-F0E7-4662-8F3D-529FD94A6275}" type="presOf" srcId="{760F6E2B-3564-E041-ADB3-68392D5DB79F}" destId="{D2CC34B5-A5D2-0542-A246-B1DFB8E00366}" srcOrd="0" destOrd="0" presId="urn:microsoft.com/office/officeart/2005/8/layout/bList2"/>
    <dgm:cxn modelId="{46CC7BCC-917F-D34E-87C6-3D299A884BC1}" srcId="{FF042C43-F3FB-154E-A934-D39C69C1E6BB}" destId="{19C8E46F-F3D8-7741-B259-8E42D5867E38}" srcOrd="2" destOrd="0" parTransId="{823DCD93-4B2E-7244-88C4-66FD5404D137}" sibTransId="{B6F00962-0126-EE49-B27A-7E78C9B01204}"/>
    <dgm:cxn modelId="{773638DD-C55C-BE4F-8089-CB44151CDF3F}" srcId="{760F6E2B-3564-E041-ADB3-68392D5DB79F}" destId="{E7B63497-047B-F64E-BE7B-5EE0B3B84958}" srcOrd="1" destOrd="0" parTransId="{4611E865-619E-0C48-8AED-35F8A75E4DC8}" sibTransId="{351BEB7E-2518-C54E-A579-26AFA11534D3}"/>
    <dgm:cxn modelId="{80F056E2-37A3-E348-9A3C-3AD8C47DD03D}" srcId="{FF042C43-F3FB-154E-A934-D39C69C1E6BB}" destId="{C470AE64-BB3D-3A44-BCD3-07EAFB6C607B}" srcOrd="0" destOrd="0" parTransId="{48FA395F-62C3-6444-8963-84190D461F4A}" sibTransId="{72B9D6E3-67F6-B849-9C15-97F1A935F01D}"/>
    <dgm:cxn modelId="{B4743BED-A8CE-4026-A888-122764A1F711}" type="presOf" srcId="{6532D70C-FA5E-914F-988E-F23E22F42093}" destId="{2B1078D0-6AB4-024A-AC9D-A0F563E73829}" srcOrd="1" destOrd="0" presId="urn:microsoft.com/office/officeart/2005/8/layout/bList2"/>
    <dgm:cxn modelId="{B2EA37D2-4A10-4C99-82E3-44D40A87ED33}" type="presParOf" srcId="{DBD719E1-0C89-8041-9D10-5FF5EA332054}" destId="{CA4E7889-582E-A441-9A1C-D175402EC5B2}" srcOrd="0" destOrd="0" presId="urn:microsoft.com/office/officeart/2005/8/layout/bList2"/>
    <dgm:cxn modelId="{0025C9DB-A936-4713-865A-42C9FBDDC57B}" type="presParOf" srcId="{CA4E7889-582E-A441-9A1C-D175402EC5B2}" destId="{FF7DB108-0B10-6345-81A8-B6D594778EC6}" srcOrd="0" destOrd="0" presId="urn:microsoft.com/office/officeart/2005/8/layout/bList2"/>
    <dgm:cxn modelId="{2D870BEF-EFBC-4296-B150-4EBAE2DCCCF7}" type="presParOf" srcId="{CA4E7889-582E-A441-9A1C-D175402EC5B2}" destId="{9DA08383-395E-414C-8AA7-DD3DC7E3C686}" srcOrd="1" destOrd="0" presId="urn:microsoft.com/office/officeart/2005/8/layout/bList2"/>
    <dgm:cxn modelId="{8A5AFB81-78E5-4637-A51D-BDFE60A1E20D}" type="presParOf" srcId="{CA4E7889-582E-A441-9A1C-D175402EC5B2}" destId="{2B1078D0-6AB4-024A-AC9D-A0F563E73829}" srcOrd="2" destOrd="0" presId="urn:microsoft.com/office/officeart/2005/8/layout/bList2"/>
    <dgm:cxn modelId="{D93DB409-9AA4-4B9E-A5C9-ED295F09D780}" type="presParOf" srcId="{CA4E7889-582E-A441-9A1C-D175402EC5B2}" destId="{F9A13784-9512-C947-B382-CA6D3332FB8A}" srcOrd="3" destOrd="0" presId="urn:microsoft.com/office/officeart/2005/8/layout/bList2"/>
    <dgm:cxn modelId="{D086FBC5-4C90-44E7-BDF5-C8439E41EEFB}" type="presParOf" srcId="{DBD719E1-0C89-8041-9D10-5FF5EA332054}" destId="{2341B4A2-6EDB-DE48-B55C-43A5127A6BAE}" srcOrd="1" destOrd="0" presId="urn:microsoft.com/office/officeart/2005/8/layout/bList2"/>
    <dgm:cxn modelId="{3548F699-8DDC-4DA0-8E23-43BA501FEE1E}" type="presParOf" srcId="{DBD719E1-0C89-8041-9D10-5FF5EA332054}" destId="{B6A6A7F4-57D1-8443-89A9-0C78E8B38348}" srcOrd="2" destOrd="0" presId="urn:microsoft.com/office/officeart/2005/8/layout/bList2"/>
    <dgm:cxn modelId="{19128BFD-2E88-40DE-8318-7252904F5015}" type="presParOf" srcId="{B6A6A7F4-57D1-8443-89A9-0C78E8B38348}" destId="{76719F52-BC05-BE4D-B33B-ED3ADCB00C4F}" srcOrd="0" destOrd="0" presId="urn:microsoft.com/office/officeart/2005/8/layout/bList2"/>
    <dgm:cxn modelId="{449B6748-F9A9-4534-A98C-C14D4964B1DF}" type="presParOf" srcId="{B6A6A7F4-57D1-8443-89A9-0C78E8B38348}" destId="{D2CC34B5-A5D2-0542-A246-B1DFB8E00366}" srcOrd="1" destOrd="0" presId="urn:microsoft.com/office/officeart/2005/8/layout/bList2"/>
    <dgm:cxn modelId="{96A817D5-E744-4E98-866C-5601E422048F}" type="presParOf" srcId="{B6A6A7F4-57D1-8443-89A9-0C78E8B38348}" destId="{8F005F7A-972B-6C4D-8581-C082833211E3}" srcOrd="2" destOrd="0" presId="urn:microsoft.com/office/officeart/2005/8/layout/bList2"/>
    <dgm:cxn modelId="{0AB30B01-4DB1-40E5-8A49-E93CCAE9005E}" type="presParOf" srcId="{B6A6A7F4-57D1-8443-89A9-0C78E8B38348}" destId="{E7130376-0AC6-0944-AD51-FCE8841B1BC5}" srcOrd="3" destOrd="0" presId="urn:microsoft.com/office/officeart/2005/8/layout/bList2"/>
    <dgm:cxn modelId="{C710B838-F4BD-4E77-B9F1-E945720686FE}" type="presParOf" srcId="{DBD719E1-0C89-8041-9D10-5FF5EA332054}" destId="{27267505-D51B-7740-83B7-896F156E8473}" srcOrd="3" destOrd="0" presId="urn:microsoft.com/office/officeart/2005/8/layout/bList2"/>
    <dgm:cxn modelId="{DF7544FB-DB25-4ADB-B4C8-3483516E911B}" type="presParOf" srcId="{DBD719E1-0C89-8041-9D10-5FF5EA332054}" destId="{1A8B4A5D-79C6-9A40-9961-AFD232E2A57A}" srcOrd="4" destOrd="0" presId="urn:microsoft.com/office/officeart/2005/8/layout/bList2"/>
    <dgm:cxn modelId="{5B461A10-1B30-49CC-B49A-34CBAE9FA76F}" type="presParOf" srcId="{1A8B4A5D-79C6-9A40-9961-AFD232E2A57A}" destId="{D144FD71-83A4-CD48-9B23-6F97BC7DB610}" srcOrd="0" destOrd="0" presId="urn:microsoft.com/office/officeart/2005/8/layout/bList2"/>
    <dgm:cxn modelId="{EBD5EB4D-B034-4822-962B-9E2B253E9DD2}" type="presParOf" srcId="{1A8B4A5D-79C6-9A40-9961-AFD232E2A57A}" destId="{367EC686-4AA2-B14C-B430-23A149D803EF}" srcOrd="1" destOrd="0" presId="urn:microsoft.com/office/officeart/2005/8/layout/bList2"/>
    <dgm:cxn modelId="{0CD1603A-3DC3-4DF8-8826-5D4BA7587A26}" type="presParOf" srcId="{1A8B4A5D-79C6-9A40-9961-AFD232E2A57A}" destId="{042307B5-7761-EB4D-8461-583571295AFD}" srcOrd="2" destOrd="0" presId="urn:microsoft.com/office/officeart/2005/8/layout/bList2"/>
    <dgm:cxn modelId="{7A47456B-1FC0-4AE4-803E-F9CA20339531}" type="presParOf" srcId="{1A8B4A5D-79C6-9A40-9961-AFD232E2A57A}" destId="{2DCC332E-78F9-4342-BED1-092B321F233F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4EDE95-F5DB-6F4C-B0E9-BE2D7F58C100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75BABBD-28AC-9B46-BEDF-4EF5175A0AC5}">
      <dgm:prSet phldrT="[Text]" custT="1"/>
      <dgm:spPr>
        <a:solidFill>
          <a:srgbClr val="FFC000"/>
        </a:solidFill>
        <a:ln>
          <a:solidFill>
            <a:srgbClr val="00B0F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SEEPP - Soil and water pollution pillar</a:t>
          </a:r>
        </a:p>
      </dgm:t>
    </dgm:pt>
    <dgm:pt modelId="{6EA9E7D4-5EB5-FE4B-B5EB-4160E3152E02}" type="parTrans" cxnId="{150B8B3B-DB9B-2C4C-B327-923DCBA99541}">
      <dgm:prSet/>
      <dgm:spPr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FF9D97C-AB2F-544C-BCE2-3F54E7DED762}" type="sibTrans" cxnId="{150B8B3B-DB9B-2C4C-B327-923DCBA99541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3C367B2-52F6-F84D-B3D0-B55184C2C9C2}" type="asst">
      <dgm:prSet phldrT="[Text]"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Strengthening the capacities on contaminated sites in BiH and Serbia </a:t>
          </a:r>
        </a:p>
      </dgm:t>
    </dgm:pt>
    <dgm:pt modelId="{D1848EF6-7DB4-5A43-881F-4EB9B0BF15E3}" type="parTrans" cxnId="{8DEA01DD-C93F-CC45-B0DC-1D61A611FAFD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0AC2614-2411-1644-B703-8E3C2650767C}" type="sibTrans" cxnId="{8DEA01DD-C93F-CC45-B0DC-1D61A611FAFD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91DAF49-E41C-B749-B980-8055A62940F3}">
      <dgm:prSet phldrT="[Text]"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Pilots training and guidelines on risk assessment, on-site trainings</a:t>
          </a:r>
          <a:endParaRPr lang="en-GB" sz="1400" dirty="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4657F70-5EE4-7841-A6A5-66EABAE46423}" type="parTrans" cxnId="{A19403AC-CCD5-5942-B370-271EE047937A}">
      <dgm:prSet/>
      <dgm:spPr>
        <a:solidFill>
          <a:srgbClr val="00B0F0"/>
        </a:solidFill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134296-8D34-B846-978A-D91F15DB5186}" type="sibTrans" cxnId="{A19403AC-CCD5-5942-B370-271EE047937A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73412D2-B331-2442-B430-C230EE3F7669}">
      <dgm:prSet phldrT="[Text]"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b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GIS maps of illegal landfills; prioritization and remediation guidelines. </a:t>
          </a:r>
          <a:endParaRPr lang="en-GB" sz="1400" b="0" dirty="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872C58A-99B5-BB49-9042-93F645B872CB}" type="parTrans" cxnId="{4103E4BE-1C9A-DA44-956D-768EB2C0F20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29FCFE4-2C41-6F44-B837-96B8D04D9BF2}" type="sibTrans" cxnId="{4103E4BE-1C9A-DA44-956D-768EB2C0F20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A69F869-2950-0141-B297-7EF1F3B7BE4F}" type="asst">
      <dgm:prSet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Enhancing enforcement capacities and public awareness  on illegal landfill management</a:t>
          </a:r>
        </a:p>
      </dgm:t>
    </dgm:pt>
    <dgm:pt modelId="{E168861F-487C-1144-B2A8-5BC28B408D8F}" type="parTrans" cxnId="{DBF67376-DABC-DC4F-8E71-094851497A11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51A46FE-6B6C-5E46-9979-3B955E32F04C}" type="sibTrans" cxnId="{DBF67376-DABC-DC4F-8E71-094851497A11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70907C9-2818-E343-881E-EEEE0AAED18D}">
      <dgm:prSet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Legal and institutional assessment and policy  recommendations</a:t>
          </a:r>
        </a:p>
      </dgm:t>
    </dgm:pt>
    <dgm:pt modelId="{B85B97C7-340D-A347-B1FF-BE717BF7801F}" type="parTrans" cxnId="{DEF41AD1-60FA-5841-B8F7-688C74B8592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644803C-0E76-654A-B7ED-191F7AB76430}" type="sibTrans" cxnId="{DEF41AD1-60FA-5841-B8F7-688C74B8592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087C6BF-1A44-384F-9412-BC32CC8E2354}">
      <dgm:prSet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collection and trainings</a:t>
          </a:r>
          <a:endParaRPr lang="en-GB" sz="14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3ADB92D-B42B-3F49-876E-F2AB2A33A3A0}" type="parTrans" cxnId="{21D0A6A0-6C5C-454E-B08B-415CF0C69AA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52BA9D9-3D38-D247-BCEC-344B87EC8728}" type="sibTrans" cxnId="{21D0A6A0-6C5C-454E-B08B-415CF0C69AA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1063850-981B-4B0E-8ECE-C0A45031F023}">
      <dgm:prSet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b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 enforcement and awareness, develop projects pipeline</a:t>
          </a:r>
          <a:endParaRPr lang="it-IT" sz="14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8464638-F673-4F14-AF93-03329C4AC7B0}" type="parTrans" cxnId="{A5309379-D065-4E9A-8E82-7C38C181BB3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it-IT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023BFEC-9BD5-473A-8FE2-78B07270063A}" type="sibTrans" cxnId="{A5309379-D065-4E9A-8E82-7C38C181BB3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it-IT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9234DC1-8EAB-A243-A614-89FFDC0BB70E}">
      <dgm:prSet custT="1"/>
      <dgm:spPr>
        <a:solidFill>
          <a:srgbClr val="6FE17E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UNEP-UNDP Agreement  !NEW!</a:t>
          </a:r>
        </a:p>
      </dgm:t>
    </dgm:pt>
    <dgm:pt modelId="{A45CD4B9-C6AC-3543-BFD4-E42BED490950}" type="parTrans" cxnId="{4052075E-C37C-CF42-BBE0-1797118665B7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9820427-0E3F-1E4D-B788-409246C6680E}" type="sibTrans" cxnId="{4052075E-C37C-CF42-BBE0-1797118665B7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1E224E9-620A-254A-80D6-9DA1F90A2C3C}">
      <dgm:prSet custT="1"/>
      <dgm:spPr>
        <a:solidFill>
          <a:srgbClr val="C4EEFF"/>
        </a:solidFill>
        <a:ln>
          <a:solidFill>
            <a:srgbClr val="C4EEFF"/>
          </a:solidFill>
        </a:ln>
      </dgm:spPr>
      <dgm:t>
        <a:bodyPr/>
        <a:lstStyle/>
        <a:p>
          <a:pPr algn="ctr">
            <a:spcBef>
              <a:spcPts val="0"/>
            </a:spcBef>
            <a:spcAft>
              <a:spcPts val="600"/>
            </a:spcAft>
            <a:buNone/>
          </a:pPr>
          <a:r>
            <a:rPr lang="en-GB" sz="1400" b="0" i="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Output 1: Creating enabling conditions.</a:t>
          </a:r>
          <a:r>
            <a:rPr lang="en-AT" sz="1400" b="0" i="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</a:t>
          </a:r>
          <a:r>
            <a:rPr lang="en-GB" sz="1400" b="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Fostering enabling conditions through policy support and partnership. (3.5)</a:t>
          </a:r>
        </a:p>
        <a:p>
          <a:pPr algn="ctr">
            <a:spcBef>
              <a:spcPts val="0"/>
            </a:spcBef>
            <a:spcAft>
              <a:spcPts val="600"/>
            </a:spcAft>
            <a:buNone/>
          </a:pPr>
          <a:r>
            <a:rPr lang="en-GB" sz="1400" b="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Activity 1.1. Strengthening the legal frameworks, institutional mechanisms and capacities for environmentally sound chemicals management, including MEAs implementation (at national and regional levels).</a:t>
          </a:r>
          <a:endParaRPr lang="en-GB" sz="1400" b="0" dirty="0">
            <a:solidFill>
              <a:schemeClr val="accent1">
                <a:lumMod val="75000"/>
              </a:scheme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E3D7D87-3F80-D14C-B63F-A924E6FFB618}" type="parTrans" cxnId="{71D80DB4-5E6C-6C42-A755-48F527E75A34}">
      <dgm:prSet/>
      <dgm:spPr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933E916-177F-F34F-8843-77343E525B4E}" type="sibTrans" cxnId="{71D80DB4-5E6C-6C42-A755-48F527E75A34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B31BCE-0A72-B146-B331-74D6B8498FFF}">
      <dgm:prSet custT="1"/>
      <dgm:spPr>
        <a:solidFill>
          <a:srgbClr val="C4EEFF"/>
        </a:solidFill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Outcome:</a:t>
          </a:r>
          <a:r>
            <a:rPr lang="en-GB" sz="14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Stakeholders are equipped to reduce harmful chemicals in products and processes. (3.9)</a:t>
          </a:r>
          <a:endParaRPr lang="en-GB" sz="1400" dirty="0">
            <a:solidFill>
              <a:schemeClr val="accent1">
                <a:lumMod val="75000"/>
              </a:scheme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AB07D2D-4FC0-7B4B-862E-EF3D9A7753AD}" type="parTrans" cxnId="{64D23FB3-31B9-AC40-A239-9926F6473B5C}">
      <dgm:prSet/>
      <dgm:spPr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9B10A5D-ADC0-5140-9EE2-BAA40241B9A5}" type="sibTrans" cxnId="{64D23FB3-31B9-AC40-A239-9926F6473B5C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6E341C2-E610-0E49-9C83-D263A17665EE}">
      <dgm:prSet custT="1"/>
      <dgm:spPr>
        <a:solidFill>
          <a:srgbClr val="C4EEFF"/>
        </a:solidFill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POW Outcome: 3A Human health and environmental outcomes are optimized through enhanced capacity and leadership in the sound management of chemicals and waste.</a:t>
          </a:r>
          <a:endParaRPr lang="en-GB" sz="1400" b="0" dirty="0">
            <a:solidFill>
              <a:schemeClr val="accent1">
                <a:lumMod val="75000"/>
              </a:scheme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4E774C6-B39A-FA43-B6D0-7C47BDDF4F42}" type="parTrans" cxnId="{C64FD812-89F1-9248-9F15-7D4CAE58DD16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CC28B8C-7FC8-6A42-A4D2-7E2A52D7A896}" type="sibTrans" cxnId="{C64FD812-89F1-9248-9F15-7D4CAE58DD16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1F3672B-2793-164F-AB57-6D07DC46F89E}" type="pres">
      <dgm:prSet presAssocID="{494EDE95-F5DB-6F4C-B0E9-BE2D7F58C1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5123B7-E4E5-784E-BD87-FC9F645317DA}" type="pres">
      <dgm:prSet presAssocID="{96E341C2-E610-0E49-9C83-D263A17665EE}" presName="hierRoot1" presStyleCnt="0">
        <dgm:presLayoutVars>
          <dgm:hierBranch val="init"/>
        </dgm:presLayoutVars>
      </dgm:prSet>
      <dgm:spPr/>
    </dgm:pt>
    <dgm:pt modelId="{617B63DC-B4C4-C04B-A514-E5EDF0EEB0C3}" type="pres">
      <dgm:prSet presAssocID="{96E341C2-E610-0E49-9C83-D263A17665EE}" presName="rootComposite1" presStyleCnt="0"/>
      <dgm:spPr/>
    </dgm:pt>
    <dgm:pt modelId="{6CFE2601-D074-DA48-9C67-F2C0CD568690}" type="pres">
      <dgm:prSet presAssocID="{96E341C2-E610-0E49-9C83-D263A17665EE}" presName="rootText1" presStyleLbl="node0" presStyleIdx="0" presStyleCnt="1" custScaleX="527491" custScaleY="152817">
        <dgm:presLayoutVars>
          <dgm:chPref val="3"/>
        </dgm:presLayoutVars>
      </dgm:prSet>
      <dgm:spPr/>
    </dgm:pt>
    <dgm:pt modelId="{4C802A56-1666-6A43-8F65-2CA085A4970A}" type="pres">
      <dgm:prSet presAssocID="{96E341C2-E610-0E49-9C83-D263A17665EE}" presName="rootConnector1" presStyleLbl="node1" presStyleIdx="0" presStyleCnt="0"/>
      <dgm:spPr/>
    </dgm:pt>
    <dgm:pt modelId="{137CCBC3-6FF3-FC42-BC3C-5F88848BA8E8}" type="pres">
      <dgm:prSet presAssocID="{96E341C2-E610-0E49-9C83-D263A17665EE}" presName="hierChild2" presStyleCnt="0"/>
      <dgm:spPr/>
    </dgm:pt>
    <dgm:pt modelId="{4FF13E1D-A3F9-F44D-8B8F-FD5EB696A1AD}" type="pres">
      <dgm:prSet presAssocID="{2AB07D2D-4FC0-7B4B-862E-EF3D9A7753AD}" presName="Name37" presStyleLbl="parChTrans1D2" presStyleIdx="0" presStyleCnt="1"/>
      <dgm:spPr/>
    </dgm:pt>
    <dgm:pt modelId="{BC876FD5-5DE4-F041-87AE-39D0D2F69215}" type="pres">
      <dgm:prSet presAssocID="{AEB31BCE-0A72-B146-B331-74D6B8498FFF}" presName="hierRoot2" presStyleCnt="0">
        <dgm:presLayoutVars>
          <dgm:hierBranch val="init"/>
        </dgm:presLayoutVars>
      </dgm:prSet>
      <dgm:spPr/>
    </dgm:pt>
    <dgm:pt modelId="{8C0F6E7F-B358-B048-94A6-D18E5305FD09}" type="pres">
      <dgm:prSet presAssocID="{AEB31BCE-0A72-B146-B331-74D6B8498FFF}" presName="rootComposite" presStyleCnt="0"/>
      <dgm:spPr/>
    </dgm:pt>
    <dgm:pt modelId="{9FAC0A31-8EA0-364C-9EC2-EB62057BC1F3}" type="pres">
      <dgm:prSet presAssocID="{AEB31BCE-0A72-B146-B331-74D6B8498FFF}" presName="rootText" presStyleLbl="node2" presStyleIdx="0" presStyleCnt="1" custScaleX="572518" custScaleY="137673">
        <dgm:presLayoutVars>
          <dgm:chPref val="3"/>
        </dgm:presLayoutVars>
      </dgm:prSet>
      <dgm:spPr/>
    </dgm:pt>
    <dgm:pt modelId="{382B978D-47BE-2B42-A21F-7428AC4F3A83}" type="pres">
      <dgm:prSet presAssocID="{AEB31BCE-0A72-B146-B331-74D6B8498FFF}" presName="rootConnector" presStyleLbl="node2" presStyleIdx="0" presStyleCnt="1"/>
      <dgm:spPr/>
    </dgm:pt>
    <dgm:pt modelId="{B92F43BF-2FBF-8040-A0AE-330853A87FE5}" type="pres">
      <dgm:prSet presAssocID="{AEB31BCE-0A72-B146-B331-74D6B8498FFF}" presName="hierChild4" presStyleCnt="0"/>
      <dgm:spPr/>
    </dgm:pt>
    <dgm:pt modelId="{908C552C-A274-F346-AD81-7C3022FE5BC6}" type="pres">
      <dgm:prSet presAssocID="{DE3D7D87-3F80-D14C-B63F-A924E6FFB618}" presName="Name37" presStyleLbl="parChTrans1D3" presStyleIdx="0" presStyleCnt="1"/>
      <dgm:spPr/>
    </dgm:pt>
    <dgm:pt modelId="{E2BF92DA-EBA8-624B-B51D-C07E037F1CDF}" type="pres">
      <dgm:prSet presAssocID="{B1E224E9-620A-254A-80D6-9DA1F90A2C3C}" presName="hierRoot2" presStyleCnt="0">
        <dgm:presLayoutVars>
          <dgm:hierBranch val="init"/>
        </dgm:presLayoutVars>
      </dgm:prSet>
      <dgm:spPr/>
    </dgm:pt>
    <dgm:pt modelId="{31763477-FC57-2A46-9C34-500838305712}" type="pres">
      <dgm:prSet presAssocID="{B1E224E9-620A-254A-80D6-9DA1F90A2C3C}" presName="rootComposite" presStyleCnt="0"/>
      <dgm:spPr/>
    </dgm:pt>
    <dgm:pt modelId="{B85DEF5D-1ECF-9545-B8C8-E940B33EA0D5}" type="pres">
      <dgm:prSet presAssocID="{B1E224E9-620A-254A-80D6-9DA1F90A2C3C}" presName="rootText" presStyleLbl="node3" presStyleIdx="0" presStyleCnt="1" custScaleX="836253" custScaleY="184929">
        <dgm:presLayoutVars>
          <dgm:chPref val="3"/>
        </dgm:presLayoutVars>
      </dgm:prSet>
      <dgm:spPr/>
    </dgm:pt>
    <dgm:pt modelId="{BBAE4215-987C-DF42-9C3E-0C7E68892725}" type="pres">
      <dgm:prSet presAssocID="{B1E224E9-620A-254A-80D6-9DA1F90A2C3C}" presName="rootConnector" presStyleLbl="node3" presStyleIdx="0" presStyleCnt="1"/>
      <dgm:spPr/>
    </dgm:pt>
    <dgm:pt modelId="{63309FEA-F672-B54B-AE1D-38E2E5051995}" type="pres">
      <dgm:prSet presAssocID="{B1E224E9-620A-254A-80D6-9DA1F90A2C3C}" presName="hierChild4" presStyleCnt="0"/>
      <dgm:spPr/>
    </dgm:pt>
    <dgm:pt modelId="{09AA9E62-8AE4-3C4F-BF87-3BF50AA417B2}" type="pres">
      <dgm:prSet presAssocID="{6EA9E7D4-5EB5-FE4B-B5EB-4160E3152E02}" presName="Name37" presStyleLbl="parChTrans1D4" presStyleIdx="0" presStyleCnt="9"/>
      <dgm:spPr/>
    </dgm:pt>
    <dgm:pt modelId="{286DED2E-3FDF-9347-BA5D-CBF91E8FF775}" type="pres">
      <dgm:prSet presAssocID="{475BABBD-28AC-9B46-BEDF-4EF5175A0AC5}" presName="hierRoot2" presStyleCnt="0">
        <dgm:presLayoutVars>
          <dgm:hierBranch val="init"/>
        </dgm:presLayoutVars>
      </dgm:prSet>
      <dgm:spPr/>
    </dgm:pt>
    <dgm:pt modelId="{E2C9D4B4-4ED6-0544-9245-4AA79A0E9353}" type="pres">
      <dgm:prSet presAssocID="{475BABBD-28AC-9B46-BEDF-4EF5175A0AC5}" presName="rootComposite" presStyleCnt="0"/>
      <dgm:spPr/>
    </dgm:pt>
    <dgm:pt modelId="{1EB28AF0-BFAE-9241-867B-6D794239FDEF}" type="pres">
      <dgm:prSet presAssocID="{475BABBD-28AC-9B46-BEDF-4EF5175A0AC5}" presName="rootText" presStyleLbl="node4" presStyleIdx="0" presStyleCnt="7" custScaleX="348411">
        <dgm:presLayoutVars>
          <dgm:chPref val="3"/>
        </dgm:presLayoutVars>
      </dgm:prSet>
      <dgm:spPr/>
    </dgm:pt>
    <dgm:pt modelId="{619D00AD-44A4-7048-B4EF-2AC97D6C0C68}" type="pres">
      <dgm:prSet presAssocID="{475BABBD-28AC-9B46-BEDF-4EF5175A0AC5}" presName="rootConnector" presStyleLbl="node4" presStyleIdx="0" presStyleCnt="7"/>
      <dgm:spPr/>
    </dgm:pt>
    <dgm:pt modelId="{93DADCB6-DDE1-D745-B5C0-E6C9271FB2A8}" type="pres">
      <dgm:prSet presAssocID="{475BABBD-28AC-9B46-BEDF-4EF5175A0AC5}" presName="hierChild4" presStyleCnt="0"/>
      <dgm:spPr/>
    </dgm:pt>
    <dgm:pt modelId="{A8AD114D-A122-F149-A398-AA2E3F3D7FF5}" type="pres">
      <dgm:prSet presAssocID="{B85B97C7-340D-A347-B1FF-BE717BF7801F}" presName="Name37" presStyleLbl="parChTrans1D4" presStyleIdx="1" presStyleCnt="9"/>
      <dgm:spPr/>
    </dgm:pt>
    <dgm:pt modelId="{434F54CC-AAAC-9246-B337-FBD064820D51}" type="pres">
      <dgm:prSet presAssocID="{170907C9-2818-E343-881E-EEEE0AAED18D}" presName="hierRoot2" presStyleCnt="0">
        <dgm:presLayoutVars>
          <dgm:hierBranch val="init"/>
        </dgm:presLayoutVars>
      </dgm:prSet>
      <dgm:spPr/>
    </dgm:pt>
    <dgm:pt modelId="{29E107DE-B1BA-3944-B7F9-EC7F33CA4D6D}" type="pres">
      <dgm:prSet presAssocID="{170907C9-2818-E343-881E-EEEE0AAED18D}" presName="rootComposite" presStyleCnt="0"/>
      <dgm:spPr/>
    </dgm:pt>
    <dgm:pt modelId="{EA5F7368-D596-0445-A827-F1926C6296F3}" type="pres">
      <dgm:prSet presAssocID="{170907C9-2818-E343-881E-EEEE0AAED18D}" presName="rootText" presStyleLbl="node4" presStyleIdx="1" presStyleCnt="7" custScaleX="216825" custScaleY="210747">
        <dgm:presLayoutVars>
          <dgm:chPref val="3"/>
        </dgm:presLayoutVars>
      </dgm:prSet>
      <dgm:spPr/>
    </dgm:pt>
    <dgm:pt modelId="{201BEA60-29A1-6E4A-9935-6F1EC828CF23}" type="pres">
      <dgm:prSet presAssocID="{170907C9-2818-E343-881E-EEEE0AAED18D}" presName="rootConnector" presStyleLbl="node4" presStyleIdx="1" presStyleCnt="7"/>
      <dgm:spPr/>
    </dgm:pt>
    <dgm:pt modelId="{290B4D46-0281-444C-96F5-3EAA8492A6F7}" type="pres">
      <dgm:prSet presAssocID="{170907C9-2818-E343-881E-EEEE0AAED18D}" presName="hierChild4" presStyleCnt="0"/>
      <dgm:spPr/>
    </dgm:pt>
    <dgm:pt modelId="{713BD60C-C412-8449-95C0-2D1BCFF7DF21}" type="pres">
      <dgm:prSet presAssocID="{170907C9-2818-E343-881E-EEEE0AAED18D}" presName="hierChild5" presStyleCnt="0"/>
      <dgm:spPr/>
    </dgm:pt>
    <dgm:pt modelId="{26998B68-B700-B249-8C39-A24C4EA9F442}" type="pres">
      <dgm:prSet presAssocID="{E3ADB92D-B42B-3F49-876E-F2AB2A33A3A0}" presName="Name37" presStyleLbl="parChTrans1D4" presStyleIdx="2" presStyleCnt="9"/>
      <dgm:spPr/>
    </dgm:pt>
    <dgm:pt modelId="{97FC9ABC-F331-E641-ACF5-D5CBB8E44986}" type="pres">
      <dgm:prSet presAssocID="{7087C6BF-1A44-384F-9412-BC32CC8E2354}" presName="hierRoot2" presStyleCnt="0">
        <dgm:presLayoutVars>
          <dgm:hierBranch val="init"/>
        </dgm:presLayoutVars>
      </dgm:prSet>
      <dgm:spPr/>
    </dgm:pt>
    <dgm:pt modelId="{E232BA06-3BF1-514D-BB4A-2CC82E3FA0A2}" type="pres">
      <dgm:prSet presAssocID="{7087C6BF-1A44-384F-9412-BC32CC8E2354}" presName="rootComposite" presStyleCnt="0"/>
      <dgm:spPr/>
    </dgm:pt>
    <dgm:pt modelId="{C37DD853-0B32-454E-8C8F-8DB468A58FAA}" type="pres">
      <dgm:prSet presAssocID="{7087C6BF-1A44-384F-9412-BC32CC8E2354}" presName="rootText" presStyleLbl="node4" presStyleIdx="2" presStyleCnt="7" custScaleX="211630" custScaleY="211143">
        <dgm:presLayoutVars>
          <dgm:chPref val="3"/>
        </dgm:presLayoutVars>
      </dgm:prSet>
      <dgm:spPr/>
    </dgm:pt>
    <dgm:pt modelId="{E86EC105-F1B1-6040-9DD5-EE731C0F1179}" type="pres">
      <dgm:prSet presAssocID="{7087C6BF-1A44-384F-9412-BC32CC8E2354}" presName="rootConnector" presStyleLbl="node4" presStyleIdx="2" presStyleCnt="7"/>
      <dgm:spPr/>
    </dgm:pt>
    <dgm:pt modelId="{10127C93-DC7E-A645-9C1D-D0B9ED3D1DEB}" type="pres">
      <dgm:prSet presAssocID="{7087C6BF-1A44-384F-9412-BC32CC8E2354}" presName="hierChild4" presStyleCnt="0"/>
      <dgm:spPr/>
    </dgm:pt>
    <dgm:pt modelId="{2E3826CE-1F3E-F349-A239-DD40860E8C3A}" type="pres">
      <dgm:prSet presAssocID="{7087C6BF-1A44-384F-9412-BC32CC8E2354}" presName="hierChild5" presStyleCnt="0"/>
      <dgm:spPr/>
    </dgm:pt>
    <dgm:pt modelId="{D10D49A5-3D49-7743-A317-2D5F620A83E9}" type="pres">
      <dgm:prSet presAssocID="{A4657F70-5EE4-7841-A6A5-66EABAE46423}" presName="Name37" presStyleLbl="parChTrans1D4" presStyleIdx="3" presStyleCnt="9"/>
      <dgm:spPr/>
    </dgm:pt>
    <dgm:pt modelId="{8589EBBD-6814-B542-884F-EFDAC3A9637F}" type="pres">
      <dgm:prSet presAssocID="{D91DAF49-E41C-B749-B980-8055A62940F3}" presName="hierRoot2" presStyleCnt="0">
        <dgm:presLayoutVars>
          <dgm:hierBranch val="init"/>
        </dgm:presLayoutVars>
      </dgm:prSet>
      <dgm:spPr/>
    </dgm:pt>
    <dgm:pt modelId="{3BBCE382-EF52-CD46-AF40-99A7BA82AE96}" type="pres">
      <dgm:prSet presAssocID="{D91DAF49-E41C-B749-B980-8055A62940F3}" presName="rootComposite" presStyleCnt="0"/>
      <dgm:spPr/>
    </dgm:pt>
    <dgm:pt modelId="{7016A258-D857-394E-8699-478F970A605C}" type="pres">
      <dgm:prSet presAssocID="{D91DAF49-E41C-B749-B980-8055A62940F3}" presName="rootText" presStyleLbl="node4" presStyleIdx="3" presStyleCnt="7" custScaleX="205893" custScaleY="209076">
        <dgm:presLayoutVars>
          <dgm:chPref val="3"/>
        </dgm:presLayoutVars>
      </dgm:prSet>
      <dgm:spPr/>
    </dgm:pt>
    <dgm:pt modelId="{68388608-C216-7444-9CEA-BC14ECD26D21}" type="pres">
      <dgm:prSet presAssocID="{D91DAF49-E41C-B749-B980-8055A62940F3}" presName="rootConnector" presStyleLbl="node4" presStyleIdx="3" presStyleCnt="7"/>
      <dgm:spPr/>
    </dgm:pt>
    <dgm:pt modelId="{3940EFD7-A8FC-4A4B-B2DB-175FC992F9FB}" type="pres">
      <dgm:prSet presAssocID="{D91DAF49-E41C-B749-B980-8055A62940F3}" presName="hierChild4" presStyleCnt="0"/>
      <dgm:spPr/>
    </dgm:pt>
    <dgm:pt modelId="{4C6044D2-C84F-BC4A-85C2-49F9DE7545F2}" type="pres">
      <dgm:prSet presAssocID="{A45CD4B9-C6AC-3543-BFD4-E42BED490950}" presName="Name37" presStyleLbl="parChTrans1D4" presStyleIdx="4" presStyleCnt="9"/>
      <dgm:spPr/>
    </dgm:pt>
    <dgm:pt modelId="{176266ED-ECD3-FB42-A449-EDB71D6482BC}" type="pres">
      <dgm:prSet presAssocID="{89234DC1-8EAB-A243-A614-89FFDC0BB70E}" presName="hierRoot2" presStyleCnt="0">
        <dgm:presLayoutVars>
          <dgm:hierBranch val="init"/>
        </dgm:presLayoutVars>
      </dgm:prSet>
      <dgm:spPr/>
    </dgm:pt>
    <dgm:pt modelId="{F869A3D1-CE43-F747-91E6-EBC98BEDA0D8}" type="pres">
      <dgm:prSet presAssocID="{89234DC1-8EAB-A243-A614-89FFDC0BB70E}" presName="rootComposite" presStyleCnt="0"/>
      <dgm:spPr/>
    </dgm:pt>
    <dgm:pt modelId="{40417BEC-7E07-764D-A1D4-02B44A80920E}" type="pres">
      <dgm:prSet presAssocID="{89234DC1-8EAB-A243-A614-89FFDC0BB70E}" presName="rootText" presStyleLbl="node4" presStyleIdx="4" presStyleCnt="7" custScaleX="179797" custScaleY="94338">
        <dgm:presLayoutVars>
          <dgm:chPref val="3"/>
        </dgm:presLayoutVars>
      </dgm:prSet>
      <dgm:spPr/>
    </dgm:pt>
    <dgm:pt modelId="{E2971963-E209-F142-9C0F-860F905C34A2}" type="pres">
      <dgm:prSet presAssocID="{89234DC1-8EAB-A243-A614-89FFDC0BB70E}" presName="rootConnector" presStyleLbl="node4" presStyleIdx="4" presStyleCnt="7"/>
      <dgm:spPr/>
    </dgm:pt>
    <dgm:pt modelId="{F223ABF7-A5E0-B849-88E6-5A545583C973}" type="pres">
      <dgm:prSet presAssocID="{89234DC1-8EAB-A243-A614-89FFDC0BB70E}" presName="hierChild4" presStyleCnt="0"/>
      <dgm:spPr/>
    </dgm:pt>
    <dgm:pt modelId="{3B2EAED4-37AE-BE4A-84F9-C84E3E90FB14}" type="pres">
      <dgm:prSet presAssocID="{89234DC1-8EAB-A243-A614-89FFDC0BB70E}" presName="hierChild5" presStyleCnt="0"/>
      <dgm:spPr/>
    </dgm:pt>
    <dgm:pt modelId="{FAAC573C-4D03-9F4D-AC2B-FBF19BC9E3D4}" type="pres">
      <dgm:prSet presAssocID="{D91DAF49-E41C-B749-B980-8055A62940F3}" presName="hierChild5" presStyleCnt="0"/>
      <dgm:spPr/>
    </dgm:pt>
    <dgm:pt modelId="{57D83B59-51A0-9C40-9517-E87715CAB1CB}" type="pres">
      <dgm:prSet presAssocID="{4872C58A-99B5-BB49-9042-93F645B872CB}" presName="Name37" presStyleLbl="parChTrans1D4" presStyleIdx="5" presStyleCnt="9"/>
      <dgm:spPr/>
    </dgm:pt>
    <dgm:pt modelId="{23141148-815B-2E4C-96C5-06B13EB20316}" type="pres">
      <dgm:prSet presAssocID="{373412D2-B331-2442-B430-C230EE3F7669}" presName="hierRoot2" presStyleCnt="0">
        <dgm:presLayoutVars>
          <dgm:hierBranch val="init"/>
        </dgm:presLayoutVars>
      </dgm:prSet>
      <dgm:spPr/>
    </dgm:pt>
    <dgm:pt modelId="{FD384F03-5444-0444-8FD4-D8589695A723}" type="pres">
      <dgm:prSet presAssocID="{373412D2-B331-2442-B430-C230EE3F7669}" presName="rootComposite" presStyleCnt="0"/>
      <dgm:spPr/>
    </dgm:pt>
    <dgm:pt modelId="{1BC33DF0-8784-284A-9B72-E23A6B1254C1}" type="pres">
      <dgm:prSet presAssocID="{373412D2-B331-2442-B430-C230EE3F7669}" presName="rootText" presStyleLbl="node4" presStyleIdx="5" presStyleCnt="7" custScaleX="184300" custScaleY="209250">
        <dgm:presLayoutVars>
          <dgm:chPref val="3"/>
        </dgm:presLayoutVars>
      </dgm:prSet>
      <dgm:spPr/>
    </dgm:pt>
    <dgm:pt modelId="{9D3D71CC-A267-4E42-8BFD-552847136D31}" type="pres">
      <dgm:prSet presAssocID="{373412D2-B331-2442-B430-C230EE3F7669}" presName="rootConnector" presStyleLbl="node4" presStyleIdx="5" presStyleCnt="7"/>
      <dgm:spPr/>
    </dgm:pt>
    <dgm:pt modelId="{8D63AE28-7EFF-D04B-83FE-BBABB0CAC146}" type="pres">
      <dgm:prSet presAssocID="{373412D2-B331-2442-B430-C230EE3F7669}" presName="hierChild4" presStyleCnt="0"/>
      <dgm:spPr/>
    </dgm:pt>
    <dgm:pt modelId="{D132AD9F-A0B4-474B-BE50-687896D47784}" type="pres">
      <dgm:prSet presAssocID="{373412D2-B331-2442-B430-C230EE3F7669}" presName="hierChild5" presStyleCnt="0"/>
      <dgm:spPr/>
    </dgm:pt>
    <dgm:pt modelId="{0539815B-CA4F-4CC3-B9A8-A40B30E288F9}" type="pres">
      <dgm:prSet presAssocID="{88464638-F673-4F14-AF93-03329C4AC7B0}" presName="Name37" presStyleLbl="parChTrans1D4" presStyleIdx="6" presStyleCnt="9"/>
      <dgm:spPr/>
    </dgm:pt>
    <dgm:pt modelId="{4D3DF126-1042-49B1-9637-CBD663EB79FC}" type="pres">
      <dgm:prSet presAssocID="{E1063850-981B-4B0E-8ECE-C0A45031F023}" presName="hierRoot2" presStyleCnt="0">
        <dgm:presLayoutVars>
          <dgm:hierBranch val="init"/>
        </dgm:presLayoutVars>
      </dgm:prSet>
      <dgm:spPr/>
    </dgm:pt>
    <dgm:pt modelId="{84D6DFA8-FB56-42B3-9DF5-46649AD0F829}" type="pres">
      <dgm:prSet presAssocID="{E1063850-981B-4B0E-8ECE-C0A45031F023}" presName="rootComposite" presStyleCnt="0"/>
      <dgm:spPr/>
    </dgm:pt>
    <dgm:pt modelId="{D70212A3-BD5D-473B-B3FB-9CD3FB341FB8}" type="pres">
      <dgm:prSet presAssocID="{E1063850-981B-4B0E-8ECE-C0A45031F023}" presName="rootText" presStyleLbl="node4" presStyleIdx="6" presStyleCnt="7" custScaleX="198747" custScaleY="205107">
        <dgm:presLayoutVars>
          <dgm:chPref val="3"/>
        </dgm:presLayoutVars>
      </dgm:prSet>
      <dgm:spPr/>
    </dgm:pt>
    <dgm:pt modelId="{3D2A6879-F4C1-4B5E-8D20-2732AAACBF33}" type="pres">
      <dgm:prSet presAssocID="{E1063850-981B-4B0E-8ECE-C0A45031F023}" presName="rootConnector" presStyleLbl="node4" presStyleIdx="6" presStyleCnt="7"/>
      <dgm:spPr/>
    </dgm:pt>
    <dgm:pt modelId="{EC7D37F7-0967-46F6-9970-C3BF4E8703D9}" type="pres">
      <dgm:prSet presAssocID="{E1063850-981B-4B0E-8ECE-C0A45031F023}" presName="hierChild4" presStyleCnt="0"/>
      <dgm:spPr/>
    </dgm:pt>
    <dgm:pt modelId="{A2EF0F28-BC93-4968-B584-8854D853667F}" type="pres">
      <dgm:prSet presAssocID="{E1063850-981B-4B0E-8ECE-C0A45031F023}" presName="hierChild5" presStyleCnt="0"/>
      <dgm:spPr/>
    </dgm:pt>
    <dgm:pt modelId="{1D2F029E-0E05-574D-9E98-3FA358C245E8}" type="pres">
      <dgm:prSet presAssocID="{475BABBD-28AC-9B46-BEDF-4EF5175A0AC5}" presName="hierChild5" presStyleCnt="0"/>
      <dgm:spPr/>
    </dgm:pt>
    <dgm:pt modelId="{E5FAE3A8-21C2-9944-AD1D-E8B582E63DDC}" type="pres">
      <dgm:prSet presAssocID="{D1848EF6-7DB4-5A43-881F-4EB9B0BF15E3}" presName="Name111" presStyleLbl="parChTrans1D4" presStyleIdx="7" presStyleCnt="9"/>
      <dgm:spPr/>
    </dgm:pt>
    <dgm:pt modelId="{A50C145B-D65D-364A-8915-214ACFBCEB49}" type="pres">
      <dgm:prSet presAssocID="{43C367B2-52F6-F84D-B3D0-B55184C2C9C2}" presName="hierRoot3" presStyleCnt="0">
        <dgm:presLayoutVars>
          <dgm:hierBranch val="init"/>
        </dgm:presLayoutVars>
      </dgm:prSet>
      <dgm:spPr/>
    </dgm:pt>
    <dgm:pt modelId="{3E9523ED-9FCF-434E-B61B-AFEAE224429E}" type="pres">
      <dgm:prSet presAssocID="{43C367B2-52F6-F84D-B3D0-B55184C2C9C2}" presName="rootComposite3" presStyleCnt="0"/>
      <dgm:spPr/>
    </dgm:pt>
    <dgm:pt modelId="{256E1E60-461C-5443-9B7D-174AF0CC890C}" type="pres">
      <dgm:prSet presAssocID="{43C367B2-52F6-F84D-B3D0-B55184C2C9C2}" presName="rootText3" presStyleLbl="asst4" presStyleIdx="0" presStyleCnt="2" custScaleX="397539" custScaleY="142712">
        <dgm:presLayoutVars>
          <dgm:chPref val="3"/>
        </dgm:presLayoutVars>
      </dgm:prSet>
      <dgm:spPr/>
    </dgm:pt>
    <dgm:pt modelId="{2AC921BE-9AAD-3B48-B04D-8C713AB6B37D}" type="pres">
      <dgm:prSet presAssocID="{43C367B2-52F6-F84D-B3D0-B55184C2C9C2}" presName="rootConnector3" presStyleLbl="asst4" presStyleIdx="0" presStyleCnt="2"/>
      <dgm:spPr/>
    </dgm:pt>
    <dgm:pt modelId="{89F25B9D-84D8-AE42-BE71-1354D6B08628}" type="pres">
      <dgm:prSet presAssocID="{43C367B2-52F6-F84D-B3D0-B55184C2C9C2}" presName="hierChild6" presStyleCnt="0"/>
      <dgm:spPr/>
    </dgm:pt>
    <dgm:pt modelId="{0C4F184A-DEE4-964C-92BD-1AD413D9B492}" type="pres">
      <dgm:prSet presAssocID="{43C367B2-52F6-F84D-B3D0-B55184C2C9C2}" presName="hierChild7" presStyleCnt="0"/>
      <dgm:spPr/>
    </dgm:pt>
    <dgm:pt modelId="{BB267896-2534-6944-A8D9-F9FAEAA44C28}" type="pres">
      <dgm:prSet presAssocID="{E168861F-487C-1144-B2A8-5BC28B408D8F}" presName="Name111" presStyleLbl="parChTrans1D4" presStyleIdx="8" presStyleCnt="9"/>
      <dgm:spPr/>
    </dgm:pt>
    <dgm:pt modelId="{7FA5EFA6-723B-5647-86E4-4E4C239009A5}" type="pres">
      <dgm:prSet presAssocID="{0A69F869-2950-0141-B297-7EF1F3B7BE4F}" presName="hierRoot3" presStyleCnt="0">
        <dgm:presLayoutVars>
          <dgm:hierBranch val="init"/>
        </dgm:presLayoutVars>
      </dgm:prSet>
      <dgm:spPr/>
    </dgm:pt>
    <dgm:pt modelId="{A1AD714A-57FE-CE44-B8AF-A148BB05E1E0}" type="pres">
      <dgm:prSet presAssocID="{0A69F869-2950-0141-B297-7EF1F3B7BE4F}" presName="rootComposite3" presStyleCnt="0"/>
      <dgm:spPr/>
    </dgm:pt>
    <dgm:pt modelId="{049636C1-B6A8-1043-B8E8-55E279DB1161}" type="pres">
      <dgm:prSet presAssocID="{0A69F869-2950-0141-B297-7EF1F3B7BE4F}" presName="rootText3" presStyleLbl="asst4" presStyleIdx="1" presStyleCnt="2" custScaleX="478694" custScaleY="127398">
        <dgm:presLayoutVars>
          <dgm:chPref val="3"/>
        </dgm:presLayoutVars>
      </dgm:prSet>
      <dgm:spPr/>
    </dgm:pt>
    <dgm:pt modelId="{02C5AFC0-96C6-8244-9A60-2BB98D278662}" type="pres">
      <dgm:prSet presAssocID="{0A69F869-2950-0141-B297-7EF1F3B7BE4F}" presName="rootConnector3" presStyleLbl="asst4" presStyleIdx="1" presStyleCnt="2"/>
      <dgm:spPr/>
    </dgm:pt>
    <dgm:pt modelId="{8064A738-2B12-5E4C-9356-3DF5134D9244}" type="pres">
      <dgm:prSet presAssocID="{0A69F869-2950-0141-B297-7EF1F3B7BE4F}" presName="hierChild6" presStyleCnt="0"/>
      <dgm:spPr/>
    </dgm:pt>
    <dgm:pt modelId="{D8E0A1D0-20FD-0449-A9CE-4601AA578C45}" type="pres">
      <dgm:prSet presAssocID="{0A69F869-2950-0141-B297-7EF1F3B7BE4F}" presName="hierChild7" presStyleCnt="0"/>
      <dgm:spPr/>
    </dgm:pt>
    <dgm:pt modelId="{D1335274-289D-7E48-8BAE-7D87B986DD17}" type="pres">
      <dgm:prSet presAssocID="{B1E224E9-620A-254A-80D6-9DA1F90A2C3C}" presName="hierChild5" presStyleCnt="0"/>
      <dgm:spPr/>
    </dgm:pt>
    <dgm:pt modelId="{9EA4B889-7634-B74C-A710-225AD1CF89BD}" type="pres">
      <dgm:prSet presAssocID="{AEB31BCE-0A72-B146-B331-74D6B8498FFF}" presName="hierChild5" presStyleCnt="0"/>
      <dgm:spPr/>
    </dgm:pt>
    <dgm:pt modelId="{41A0BF64-CCE0-B748-B556-C2961A4564B8}" type="pres">
      <dgm:prSet presAssocID="{96E341C2-E610-0E49-9C83-D263A17665EE}" presName="hierChild3" presStyleCnt="0"/>
      <dgm:spPr/>
    </dgm:pt>
  </dgm:ptLst>
  <dgm:cxnLst>
    <dgm:cxn modelId="{4E414800-88DF-414F-A4B9-0711A2116595}" type="presOf" srcId="{A45CD4B9-C6AC-3543-BFD4-E42BED490950}" destId="{4C6044D2-C84F-BC4A-85C2-49F9DE7545F2}" srcOrd="0" destOrd="0" presId="urn:microsoft.com/office/officeart/2005/8/layout/orgChart1"/>
    <dgm:cxn modelId="{C0A6B303-244C-D24F-A4A4-D5D26F752D15}" type="presOf" srcId="{170907C9-2818-E343-881E-EEEE0AAED18D}" destId="{EA5F7368-D596-0445-A827-F1926C6296F3}" srcOrd="0" destOrd="0" presId="urn:microsoft.com/office/officeart/2005/8/layout/orgChart1"/>
    <dgm:cxn modelId="{F9F2DB04-0ABE-CF4D-893C-FF190E02755B}" type="presOf" srcId="{88464638-F673-4F14-AF93-03329C4AC7B0}" destId="{0539815B-CA4F-4CC3-B9A8-A40B30E288F9}" srcOrd="0" destOrd="0" presId="urn:microsoft.com/office/officeart/2005/8/layout/orgChart1"/>
    <dgm:cxn modelId="{9D07B30B-407F-E745-825F-E4A502FB82CB}" type="presOf" srcId="{43C367B2-52F6-F84D-B3D0-B55184C2C9C2}" destId="{256E1E60-461C-5443-9B7D-174AF0CC890C}" srcOrd="0" destOrd="0" presId="urn:microsoft.com/office/officeart/2005/8/layout/orgChart1"/>
    <dgm:cxn modelId="{1148E510-84BD-034D-B996-D79E27126E02}" type="presOf" srcId="{6EA9E7D4-5EB5-FE4B-B5EB-4160E3152E02}" destId="{09AA9E62-8AE4-3C4F-BF87-3BF50AA417B2}" srcOrd="0" destOrd="0" presId="urn:microsoft.com/office/officeart/2005/8/layout/orgChart1"/>
    <dgm:cxn modelId="{C64FD812-89F1-9248-9F15-7D4CAE58DD16}" srcId="{494EDE95-F5DB-6F4C-B0E9-BE2D7F58C100}" destId="{96E341C2-E610-0E49-9C83-D263A17665EE}" srcOrd="0" destOrd="0" parTransId="{04E774C6-B39A-FA43-B6D0-7C47BDDF4F42}" sibTransId="{0CC28B8C-7FC8-6A42-A4D2-7E2A52D7A896}"/>
    <dgm:cxn modelId="{2209271A-0F96-BC4C-A6B7-9D7F3C5D98BA}" type="presOf" srcId="{B1E224E9-620A-254A-80D6-9DA1F90A2C3C}" destId="{BBAE4215-987C-DF42-9C3E-0C7E68892725}" srcOrd="1" destOrd="0" presId="urn:microsoft.com/office/officeart/2005/8/layout/orgChart1"/>
    <dgm:cxn modelId="{BF0D631B-9DF1-2541-A35C-134CABA659DC}" type="presOf" srcId="{43C367B2-52F6-F84D-B3D0-B55184C2C9C2}" destId="{2AC921BE-9AAD-3B48-B04D-8C713AB6B37D}" srcOrd="1" destOrd="0" presId="urn:microsoft.com/office/officeart/2005/8/layout/orgChart1"/>
    <dgm:cxn modelId="{FA93A122-3C0A-1F40-B8C7-ABB7B0A05D73}" type="presOf" srcId="{89234DC1-8EAB-A243-A614-89FFDC0BB70E}" destId="{E2971963-E209-F142-9C0F-860F905C34A2}" srcOrd="1" destOrd="0" presId="urn:microsoft.com/office/officeart/2005/8/layout/orgChart1"/>
    <dgm:cxn modelId="{150B8B3B-DB9B-2C4C-B327-923DCBA99541}" srcId="{B1E224E9-620A-254A-80D6-9DA1F90A2C3C}" destId="{475BABBD-28AC-9B46-BEDF-4EF5175A0AC5}" srcOrd="0" destOrd="0" parTransId="{6EA9E7D4-5EB5-FE4B-B5EB-4160E3152E02}" sibTransId="{AFF9D97C-AB2F-544C-BCE2-3F54E7DED762}"/>
    <dgm:cxn modelId="{B63C0E3E-63E0-B64F-95D4-461FCD40F527}" type="presOf" srcId="{0A69F869-2950-0141-B297-7EF1F3B7BE4F}" destId="{02C5AFC0-96C6-8244-9A60-2BB98D278662}" srcOrd="1" destOrd="0" presId="urn:microsoft.com/office/officeart/2005/8/layout/orgChart1"/>
    <dgm:cxn modelId="{4052075E-C37C-CF42-BBE0-1797118665B7}" srcId="{D91DAF49-E41C-B749-B980-8055A62940F3}" destId="{89234DC1-8EAB-A243-A614-89FFDC0BB70E}" srcOrd="0" destOrd="0" parTransId="{A45CD4B9-C6AC-3543-BFD4-E42BED490950}" sibTransId="{39820427-0E3F-1E4D-B788-409246C6680E}"/>
    <dgm:cxn modelId="{3005235E-2D9F-1645-9398-CDA040734022}" type="presOf" srcId="{89234DC1-8EAB-A243-A614-89FFDC0BB70E}" destId="{40417BEC-7E07-764D-A1D4-02B44A80920E}" srcOrd="0" destOrd="0" presId="urn:microsoft.com/office/officeart/2005/8/layout/orgChart1"/>
    <dgm:cxn modelId="{C83ABB64-6D2C-4547-8EC3-F97D5FAD0E4E}" type="presOf" srcId="{96E341C2-E610-0E49-9C83-D263A17665EE}" destId="{4C802A56-1666-6A43-8F65-2CA085A4970A}" srcOrd="1" destOrd="0" presId="urn:microsoft.com/office/officeart/2005/8/layout/orgChart1"/>
    <dgm:cxn modelId="{E7057A45-8513-FF45-802A-C988A9EC33A6}" type="presOf" srcId="{96E341C2-E610-0E49-9C83-D263A17665EE}" destId="{6CFE2601-D074-DA48-9C67-F2C0CD568690}" srcOrd="0" destOrd="0" presId="urn:microsoft.com/office/officeart/2005/8/layout/orgChart1"/>
    <dgm:cxn modelId="{C2CF7D67-D442-FD4D-95EC-DD6577E6D951}" type="presOf" srcId="{B1E224E9-620A-254A-80D6-9DA1F90A2C3C}" destId="{B85DEF5D-1ECF-9545-B8C8-E940B33EA0D5}" srcOrd="0" destOrd="0" presId="urn:microsoft.com/office/officeart/2005/8/layout/orgChart1"/>
    <dgm:cxn modelId="{BF022348-228E-A646-AC6E-6AA23B67D5BE}" type="presOf" srcId="{7087C6BF-1A44-384F-9412-BC32CC8E2354}" destId="{E86EC105-F1B1-6040-9DD5-EE731C0F1179}" srcOrd="1" destOrd="0" presId="urn:microsoft.com/office/officeart/2005/8/layout/orgChart1"/>
    <dgm:cxn modelId="{A3DFFB48-BAF9-6040-B6F8-4EEC2C929BF3}" type="presOf" srcId="{475BABBD-28AC-9B46-BEDF-4EF5175A0AC5}" destId="{1EB28AF0-BFAE-9241-867B-6D794239FDEF}" srcOrd="0" destOrd="0" presId="urn:microsoft.com/office/officeart/2005/8/layout/orgChart1"/>
    <dgm:cxn modelId="{A457EF6E-C1E3-C34F-8300-82C0B54EAE98}" type="presOf" srcId="{A4657F70-5EE4-7841-A6A5-66EABAE46423}" destId="{D10D49A5-3D49-7743-A317-2D5F620A83E9}" srcOrd="0" destOrd="0" presId="urn:microsoft.com/office/officeart/2005/8/layout/orgChart1"/>
    <dgm:cxn modelId="{B5E6066F-C5A6-804C-89A5-7200812D1D0E}" type="presOf" srcId="{E168861F-487C-1144-B2A8-5BC28B408D8F}" destId="{BB267896-2534-6944-A8D9-F9FAEAA44C28}" srcOrd="0" destOrd="0" presId="urn:microsoft.com/office/officeart/2005/8/layout/orgChart1"/>
    <dgm:cxn modelId="{DBF67376-DABC-DC4F-8E71-094851497A11}" srcId="{475BABBD-28AC-9B46-BEDF-4EF5175A0AC5}" destId="{0A69F869-2950-0141-B297-7EF1F3B7BE4F}" srcOrd="1" destOrd="0" parTransId="{E168861F-487C-1144-B2A8-5BC28B408D8F}" sibTransId="{951A46FE-6B6C-5E46-9979-3B955E32F04C}"/>
    <dgm:cxn modelId="{A5309379-D065-4E9A-8E82-7C38C181BB38}" srcId="{475BABBD-28AC-9B46-BEDF-4EF5175A0AC5}" destId="{E1063850-981B-4B0E-8ECE-C0A45031F023}" srcOrd="6" destOrd="0" parTransId="{88464638-F673-4F14-AF93-03329C4AC7B0}" sibTransId="{1023BFEC-9BD5-473A-8FE2-78B07270063A}"/>
    <dgm:cxn modelId="{DAA2F782-FBAE-3647-B475-782F2EE6F2B1}" type="presOf" srcId="{373412D2-B331-2442-B430-C230EE3F7669}" destId="{1BC33DF0-8784-284A-9B72-E23A6B1254C1}" srcOrd="0" destOrd="0" presId="urn:microsoft.com/office/officeart/2005/8/layout/orgChart1"/>
    <dgm:cxn modelId="{4FE10786-9998-6544-AC85-925DAEEC5DB7}" type="presOf" srcId="{B85B97C7-340D-A347-B1FF-BE717BF7801F}" destId="{A8AD114D-A122-F149-A398-AA2E3F3D7FF5}" srcOrd="0" destOrd="0" presId="urn:microsoft.com/office/officeart/2005/8/layout/orgChart1"/>
    <dgm:cxn modelId="{0ADCB596-99C6-1043-8FB8-8C673A0AB0A7}" type="presOf" srcId="{AEB31BCE-0A72-B146-B331-74D6B8498FFF}" destId="{9FAC0A31-8EA0-364C-9EC2-EB62057BC1F3}" srcOrd="0" destOrd="0" presId="urn:microsoft.com/office/officeart/2005/8/layout/orgChart1"/>
    <dgm:cxn modelId="{0130B499-985F-E545-A971-3B7B85223F38}" type="presOf" srcId="{DE3D7D87-3F80-D14C-B63F-A924E6FFB618}" destId="{908C552C-A274-F346-AD81-7C3022FE5BC6}" srcOrd="0" destOrd="0" presId="urn:microsoft.com/office/officeart/2005/8/layout/orgChart1"/>
    <dgm:cxn modelId="{5C423F9C-4C14-2440-8C75-05B1CE6A93E6}" type="presOf" srcId="{E3ADB92D-B42B-3F49-876E-F2AB2A33A3A0}" destId="{26998B68-B700-B249-8C39-A24C4EA9F442}" srcOrd="0" destOrd="0" presId="urn:microsoft.com/office/officeart/2005/8/layout/orgChart1"/>
    <dgm:cxn modelId="{21D0A6A0-6C5C-454E-B08B-415CF0C69AA3}" srcId="{475BABBD-28AC-9B46-BEDF-4EF5175A0AC5}" destId="{7087C6BF-1A44-384F-9412-BC32CC8E2354}" srcOrd="3" destOrd="0" parTransId="{E3ADB92D-B42B-3F49-876E-F2AB2A33A3A0}" sibTransId="{052BA9D9-3D38-D247-BCEC-344B87EC8728}"/>
    <dgm:cxn modelId="{DA4B5EA2-CA6B-1B47-9BFD-34F983D80989}" type="presOf" srcId="{170907C9-2818-E343-881E-EEEE0AAED18D}" destId="{201BEA60-29A1-6E4A-9935-6F1EC828CF23}" srcOrd="1" destOrd="0" presId="urn:microsoft.com/office/officeart/2005/8/layout/orgChart1"/>
    <dgm:cxn modelId="{195CD7A6-882E-9F44-8A86-69BAECBBD660}" type="presOf" srcId="{D1848EF6-7DB4-5A43-881F-4EB9B0BF15E3}" destId="{E5FAE3A8-21C2-9944-AD1D-E8B582E63DDC}" srcOrd="0" destOrd="0" presId="urn:microsoft.com/office/officeart/2005/8/layout/orgChart1"/>
    <dgm:cxn modelId="{A19403AC-CCD5-5942-B370-271EE047937A}" srcId="{475BABBD-28AC-9B46-BEDF-4EF5175A0AC5}" destId="{D91DAF49-E41C-B749-B980-8055A62940F3}" srcOrd="4" destOrd="0" parTransId="{A4657F70-5EE4-7841-A6A5-66EABAE46423}" sibTransId="{51134296-8D34-B846-978A-D91F15DB5186}"/>
    <dgm:cxn modelId="{64D23FB3-31B9-AC40-A239-9926F6473B5C}" srcId="{96E341C2-E610-0E49-9C83-D263A17665EE}" destId="{AEB31BCE-0A72-B146-B331-74D6B8498FFF}" srcOrd="0" destOrd="0" parTransId="{2AB07D2D-4FC0-7B4B-862E-EF3D9A7753AD}" sibTransId="{89B10A5D-ADC0-5140-9EE2-BAA40241B9A5}"/>
    <dgm:cxn modelId="{71D80DB4-5E6C-6C42-A755-48F527E75A34}" srcId="{AEB31BCE-0A72-B146-B331-74D6B8498FFF}" destId="{B1E224E9-620A-254A-80D6-9DA1F90A2C3C}" srcOrd="0" destOrd="0" parTransId="{DE3D7D87-3F80-D14C-B63F-A924E6FFB618}" sibTransId="{D933E916-177F-F34F-8843-77343E525B4E}"/>
    <dgm:cxn modelId="{1B3111B5-6199-444F-B7BC-02C8C861AAC1}" type="presOf" srcId="{2AB07D2D-4FC0-7B4B-862E-EF3D9A7753AD}" destId="{4FF13E1D-A3F9-F44D-8B8F-FD5EB696A1AD}" srcOrd="0" destOrd="0" presId="urn:microsoft.com/office/officeart/2005/8/layout/orgChart1"/>
    <dgm:cxn modelId="{4103E4BE-1C9A-DA44-956D-768EB2C0F208}" srcId="{475BABBD-28AC-9B46-BEDF-4EF5175A0AC5}" destId="{373412D2-B331-2442-B430-C230EE3F7669}" srcOrd="5" destOrd="0" parTransId="{4872C58A-99B5-BB49-9042-93F645B872CB}" sibTransId="{829FCFE4-2C41-6F44-B837-96B8D04D9BF2}"/>
    <dgm:cxn modelId="{E22372C6-B0ED-D941-BCAE-DDCA6240A6DA}" type="presOf" srcId="{D91DAF49-E41C-B749-B980-8055A62940F3}" destId="{68388608-C216-7444-9CEA-BC14ECD26D21}" srcOrd="1" destOrd="0" presId="urn:microsoft.com/office/officeart/2005/8/layout/orgChart1"/>
    <dgm:cxn modelId="{F0988AC7-C8B3-1349-BBF5-2DED224200CB}" type="presOf" srcId="{D91DAF49-E41C-B749-B980-8055A62940F3}" destId="{7016A258-D857-394E-8699-478F970A605C}" srcOrd="0" destOrd="0" presId="urn:microsoft.com/office/officeart/2005/8/layout/orgChart1"/>
    <dgm:cxn modelId="{DEF41AD1-60FA-5841-B8F7-688C74B85923}" srcId="{475BABBD-28AC-9B46-BEDF-4EF5175A0AC5}" destId="{170907C9-2818-E343-881E-EEEE0AAED18D}" srcOrd="2" destOrd="0" parTransId="{B85B97C7-340D-A347-B1FF-BE717BF7801F}" sibTransId="{D644803C-0E76-654A-B7ED-191F7AB76430}"/>
    <dgm:cxn modelId="{4B638CD8-27BA-C74D-A369-88443B3E07BE}" type="presOf" srcId="{7087C6BF-1A44-384F-9412-BC32CC8E2354}" destId="{C37DD853-0B32-454E-8C8F-8DB468A58FAA}" srcOrd="0" destOrd="0" presId="urn:microsoft.com/office/officeart/2005/8/layout/orgChart1"/>
    <dgm:cxn modelId="{2E9C20DB-A62F-3C44-BDB9-086A220BA72E}" type="presOf" srcId="{373412D2-B331-2442-B430-C230EE3F7669}" destId="{9D3D71CC-A267-4E42-8BFD-552847136D31}" srcOrd="1" destOrd="0" presId="urn:microsoft.com/office/officeart/2005/8/layout/orgChart1"/>
    <dgm:cxn modelId="{8DEA01DD-C93F-CC45-B0DC-1D61A611FAFD}" srcId="{475BABBD-28AC-9B46-BEDF-4EF5175A0AC5}" destId="{43C367B2-52F6-F84D-B3D0-B55184C2C9C2}" srcOrd="0" destOrd="0" parTransId="{D1848EF6-7DB4-5A43-881F-4EB9B0BF15E3}" sibTransId="{60AC2614-2411-1644-B703-8E3C2650767C}"/>
    <dgm:cxn modelId="{DD8CA0E2-60AE-674F-B69F-D716A8DFE6C0}" type="presOf" srcId="{475BABBD-28AC-9B46-BEDF-4EF5175A0AC5}" destId="{619D00AD-44A4-7048-B4EF-2AC97D6C0C68}" srcOrd="1" destOrd="0" presId="urn:microsoft.com/office/officeart/2005/8/layout/orgChart1"/>
    <dgm:cxn modelId="{6E6890E6-DC9A-5E47-89D4-0CA6D6C4BC21}" type="presOf" srcId="{E1063850-981B-4B0E-8ECE-C0A45031F023}" destId="{D70212A3-BD5D-473B-B3FB-9CD3FB341FB8}" srcOrd="0" destOrd="0" presId="urn:microsoft.com/office/officeart/2005/8/layout/orgChart1"/>
    <dgm:cxn modelId="{64562AE8-E44E-5D41-8E51-F4418D4C968B}" type="presOf" srcId="{0A69F869-2950-0141-B297-7EF1F3B7BE4F}" destId="{049636C1-B6A8-1043-B8E8-55E279DB1161}" srcOrd="0" destOrd="0" presId="urn:microsoft.com/office/officeart/2005/8/layout/orgChart1"/>
    <dgm:cxn modelId="{2F0033E9-43F7-394C-B224-2F716B739356}" type="presOf" srcId="{E1063850-981B-4B0E-8ECE-C0A45031F023}" destId="{3D2A6879-F4C1-4B5E-8D20-2732AAACBF33}" srcOrd="1" destOrd="0" presId="urn:microsoft.com/office/officeart/2005/8/layout/orgChart1"/>
    <dgm:cxn modelId="{2112C6EE-A7A6-E545-A2BA-110B08684F54}" type="presOf" srcId="{AEB31BCE-0A72-B146-B331-74D6B8498FFF}" destId="{382B978D-47BE-2B42-A21F-7428AC4F3A83}" srcOrd="1" destOrd="0" presId="urn:microsoft.com/office/officeart/2005/8/layout/orgChart1"/>
    <dgm:cxn modelId="{A2CB68F0-2626-E34C-8835-021EC63F9425}" type="presOf" srcId="{4872C58A-99B5-BB49-9042-93F645B872CB}" destId="{57D83B59-51A0-9C40-9517-E87715CAB1CB}" srcOrd="0" destOrd="0" presId="urn:microsoft.com/office/officeart/2005/8/layout/orgChart1"/>
    <dgm:cxn modelId="{5EC4C6F0-418A-4735-96A4-F8C57B6E7DE5}" type="presOf" srcId="{494EDE95-F5DB-6F4C-B0E9-BE2D7F58C100}" destId="{E1F3672B-2793-164F-AB57-6D07DC46F89E}" srcOrd="0" destOrd="0" presId="urn:microsoft.com/office/officeart/2005/8/layout/orgChart1"/>
    <dgm:cxn modelId="{5B1029C6-7DF4-C24B-9D6E-5A90B3D64D88}" type="presParOf" srcId="{E1F3672B-2793-164F-AB57-6D07DC46F89E}" destId="{D85123B7-E4E5-784E-BD87-FC9F645317DA}" srcOrd="0" destOrd="0" presId="urn:microsoft.com/office/officeart/2005/8/layout/orgChart1"/>
    <dgm:cxn modelId="{609250C3-24BA-C245-9820-8D9BD9404C46}" type="presParOf" srcId="{D85123B7-E4E5-784E-BD87-FC9F645317DA}" destId="{617B63DC-B4C4-C04B-A514-E5EDF0EEB0C3}" srcOrd="0" destOrd="0" presId="urn:microsoft.com/office/officeart/2005/8/layout/orgChart1"/>
    <dgm:cxn modelId="{0F66E617-3671-CA4B-98FA-7A225C25ECD3}" type="presParOf" srcId="{617B63DC-B4C4-C04B-A514-E5EDF0EEB0C3}" destId="{6CFE2601-D074-DA48-9C67-F2C0CD568690}" srcOrd="0" destOrd="0" presId="urn:microsoft.com/office/officeart/2005/8/layout/orgChart1"/>
    <dgm:cxn modelId="{22306673-08E7-2A46-807E-0793D8850C99}" type="presParOf" srcId="{617B63DC-B4C4-C04B-A514-E5EDF0EEB0C3}" destId="{4C802A56-1666-6A43-8F65-2CA085A4970A}" srcOrd="1" destOrd="0" presId="urn:microsoft.com/office/officeart/2005/8/layout/orgChart1"/>
    <dgm:cxn modelId="{8BD39D5F-4416-BD4D-B339-E72EA0993603}" type="presParOf" srcId="{D85123B7-E4E5-784E-BD87-FC9F645317DA}" destId="{137CCBC3-6FF3-FC42-BC3C-5F88848BA8E8}" srcOrd="1" destOrd="0" presId="urn:microsoft.com/office/officeart/2005/8/layout/orgChart1"/>
    <dgm:cxn modelId="{86F92179-F8D3-5A48-A40A-E97533B2D42E}" type="presParOf" srcId="{137CCBC3-6FF3-FC42-BC3C-5F88848BA8E8}" destId="{4FF13E1D-A3F9-F44D-8B8F-FD5EB696A1AD}" srcOrd="0" destOrd="0" presId="urn:microsoft.com/office/officeart/2005/8/layout/orgChart1"/>
    <dgm:cxn modelId="{9814B224-19F4-1947-BC44-F5B5B215AD91}" type="presParOf" srcId="{137CCBC3-6FF3-FC42-BC3C-5F88848BA8E8}" destId="{BC876FD5-5DE4-F041-87AE-39D0D2F69215}" srcOrd="1" destOrd="0" presId="urn:microsoft.com/office/officeart/2005/8/layout/orgChart1"/>
    <dgm:cxn modelId="{2F05DB63-EBFA-4246-B2C9-6DBC5D7E1CEE}" type="presParOf" srcId="{BC876FD5-5DE4-F041-87AE-39D0D2F69215}" destId="{8C0F6E7F-B358-B048-94A6-D18E5305FD09}" srcOrd="0" destOrd="0" presId="urn:microsoft.com/office/officeart/2005/8/layout/orgChart1"/>
    <dgm:cxn modelId="{E98725D2-06C6-B74B-94FE-3E87AD02FD35}" type="presParOf" srcId="{8C0F6E7F-B358-B048-94A6-D18E5305FD09}" destId="{9FAC0A31-8EA0-364C-9EC2-EB62057BC1F3}" srcOrd="0" destOrd="0" presId="urn:microsoft.com/office/officeart/2005/8/layout/orgChart1"/>
    <dgm:cxn modelId="{736B54E6-E0FE-5D46-B757-15573C2490B3}" type="presParOf" srcId="{8C0F6E7F-B358-B048-94A6-D18E5305FD09}" destId="{382B978D-47BE-2B42-A21F-7428AC4F3A83}" srcOrd="1" destOrd="0" presId="urn:microsoft.com/office/officeart/2005/8/layout/orgChart1"/>
    <dgm:cxn modelId="{15D85989-2457-9E46-A3EB-B423EE89AE75}" type="presParOf" srcId="{BC876FD5-5DE4-F041-87AE-39D0D2F69215}" destId="{B92F43BF-2FBF-8040-A0AE-330853A87FE5}" srcOrd="1" destOrd="0" presId="urn:microsoft.com/office/officeart/2005/8/layout/orgChart1"/>
    <dgm:cxn modelId="{B4858F3A-6464-3947-8902-999702A56579}" type="presParOf" srcId="{B92F43BF-2FBF-8040-A0AE-330853A87FE5}" destId="{908C552C-A274-F346-AD81-7C3022FE5BC6}" srcOrd="0" destOrd="0" presId="urn:microsoft.com/office/officeart/2005/8/layout/orgChart1"/>
    <dgm:cxn modelId="{86546809-7AD4-0546-BF93-70FB22FBE3FC}" type="presParOf" srcId="{B92F43BF-2FBF-8040-A0AE-330853A87FE5}" destId="{E2BF92DA-EBA8-624B-B51D-C07E037F1CDF}" srcOrd="1" destOrd="0" presId="urn:microsoft.com/office/officeart/2005/8/layout/orgChart1"/>
    <dgm:cxn modelId="{B032AD61-45A0-8E41-8754-CE5DB61369D2}" type="presParOf" srcId="{E2BF92DA-EBA8-624B-B51D-C07E037F1CDF}" destId="{31763477-FC57-2A46-9C34-500838305712}" srcOrd="0" destOrd="0" presId="urn:microsoft.com/office/officeart/2005/8/layout/orgChart1"/>
    <dgm:cxn modelId="{3AF7029B-4C0A-B547-87B0-EDC6246550B9}" type="presParOf" srcId="{31763477-FC57-2A46-9C34-500838305712}" destId="{B85DEF5D-1ECF-9545-B8C8-E940B33EA0D5}" srcOrd="0" destOrd="0" presId="urn:microsoft.com/office/officeart/2005/8/layout/orgChart1"/>
    <dgm:cxn modelId="{0DCF9EA2-3C91-2D4E-B807-927110C8776B}" type="presParOf" srcId="{31763477-FC57-2A46-9C34-500838305712}" destId="{BBAE4215-987C-DF42-9C3E-0C7E68892725}" srcOrd="1" destOrd="0" presId="urn:microsoft.com/office/officeart/2005/8/layout/orgChart1"/>
    <dgm:cxn modelId="{6A331119-5B87-7B43-B710-9D6ACFC69CE6}" type="presParOf" srcId="{E2BF92DA-EBA8-624B-B51D-C07E037F1CDF}" destId="{63309FEA-F672-B54B-AE1D-38E2E5051995}" srcOrd="1" destOrd="0" presId="urn:microsoft.com/office/officeart/2005/8/layout/orgChart1"/>
    <dgm:cxn modelId="{0BA1F448-134D-6749-8642-8173AE08F1C3}" type="presParOf" srcId="{63309FEA-F672-B54B-AE1D-38E2E5051995}" destId="{09AA9E62-8AE4-3C4F-BF87-3BF50AA417B2}" srcOrd="0" destOrd="0" presId="urn:microsoft.com/office/officeart/2005/8/layout/orgChart1"/>
    <dgm:cxn modelId="{C811CBF5-750A-394E-BA0B-0970C379060B}" type="presParOf" srcId="{63309FEA-F672-B54B-AE1D-38E2E5051995}" destId="{286DED2E-3FDF-9347-BA5D-CBF91E8FF775}" srcOrd="1" destOrd="0" presId="urn:microsoft.com/office/officeart/2005/8/layout/orgChart1"/>
    <dgm:cxn modelId="{BED50B72-8933-4B47-88BE-1A4177EA23D3}" type="presParOf" srcId="{286DED2E-3FDF-9347-BA5D-CBF91E8FF775}" destId="{E2C9D4B4-4ED6-0544-9245-4AA79A0E9353}" srcOrd="0" destOrd="0" presId="urn:microsoft.com/office/officeart/2005/8/layout/orgChart1"/>
    <dgm:cxn modelId="{305636BE-945B-5A47-9966-DCE04481B927}" type="presParOf" srcId="{E2C9D4B4-4ED6-0544-9245-4AA79A0E9353}" destId="{1EB28AF0-BFAE-9241-867B-6D794239FDEF}" srcOrd="0" destOrd="0" presId="urn:microsoft.com/office/officeart/2005/8/layout/orgChart1"/>
    <dgm:cxn modelId="{6C749E9F-FE52-E94E-992E-2C366A04576A}" type="presParOf" srcId="{E2C9D4B4-4ED6-0544-9245-4AA79A0E9353}" destId="{619D00AD-44A4-7048-B4EF-2AC97D6C0C68}" srcOrd="1" destOrd="0" presId="urn:microsoft.com/office/officeart/2005/8/layout/orgChart1"/>
    <dgm:cxn modelId="{F375400D-0048-DC42-A421-AF64A62FCC5C}" type="presParOf" srcId="{286DED2E-3FDF-9347-BA5D-CBF91E8FF775}" destId="{93DADCB6-DDE1-D745-B5C0-E6C9271FB2A8}" srcOrd="1" destOrd="0" presId="urn:microsoft.com/office/officeart/2005/8/layout/orgChart1"/>
    <dgm:cxn modelId="{E3610F6B-D3A8-CE45-AE3D-45CBD6DD297B}" type="presParOf" srcId="{93DADCB6-DDE1-D745-B5C0-E6C9271FB2A8}" destId="{A8AD114D-A122-F149-A398-AA2E3F3D7FF5}" srcOrd="0" destOrd="0" presId="urn:microsoft.com/office/officeart/2005/8/layout/orgChart1"/>
    <dgm:cxn modelId="{4D6B385F-7203-B148-AA7F-69164E51495F}" type="presParOf" srcId="{93DADCB6-DDE1-D745-B5C0-E6C9271FB2A8}" destId="{434F54CC-AAAC-9246-B337-FBD064820D51}" srcOrd="1" destOrd="0" presId="urn:microsoft.com/office/officeart/2005/8/layout/orgChart1"/>
    <dgm:cxn modelId="{EFE4964E-5E40-8049-9428-81B96D7205E8}" type="presParOf" srcId="{434F54CC-AAAC-9246-B337-FBD064820D51}" destId="{29E107DE-B1BA-3944-B7F9-EC7F33CA4D6D}" srcOrd="0" destOrd="0" presId="urn:microsoft.com/office/officeart/2005/8/layout/orgChart1"/>
    <dgm:cxn modelId="{06BCCE9D-8003-3A40-92E6-7BD6DAB9451C}" type="presParOf" srcId="{29E107DE-B1BA-3944-B7F9-EC7F33CA4D6D}" destId="{EA5F7368-D596-0445-A827-F1926C6296F3}" srcOrd="0" destOrd="0" presId="urn:microsoft.com/office/officeart/2005/8/layout/orgChart1"/>
    <dgm:cxn modelId="{709FB00E-9467-FB4E-A657-741A97434FA6}" type="presParOf" srcId="{29E107DE-B1BA-3944-B7F9-EC7F33CA4D6D}" destId="{201BEA60-29A1-6E4A-9935-6F1EC828CF23}" srcOrd="1" destOrd="0" presId="urn:microsoft.com/office/officeart/2005/8/layout/orgChart1"/>
    <dgm:cxn modelId="{98A6936A-1C16-6340-ACED-3A8143CF0DB7}" type="presParOf" srcId="{434F54CC-AAAC-9246-B337-FBD064820D51}" destId="{290B4D46-0281-444C-96F5-3EAA8492A6F7}" srcOrd="1" destOrd="0" presId="urn:microsoft.com/office/officeart/2005/8/layout/orgChart1"/>
    <dgm:cxn modelId="{87BEF41C-A3A1-654F-89D3-FA906D837873}" type="presParOf" srcId="{434F54CC-AAAC-9246-B337-FBD064820D51}" destId="{713BD60C-C412-8449-95C0-2D1BCFF7DF21}" srcOrd="2" destOrd="0" presId="urn:microsoft.com/office/officeart/2005/8/layout/orgChart1"/>
    <dgm:cxn modelId="{55ED4B29-644F-C445-B372-D1E5EDD578F6}" type="presParOf" srcId="{93DADCB6-DDE1-D745-B5C0-E6C9271FB2A8}" destId="{26998B68-B700-B249-8C39-A24C4EA9F442}" srcOrd="2" destOrd="0" presId="urn:microsoft.com/office/officeart/2005/8/layout/orgChart1"/>
    <dgm:cxn modelId="{0E7F340B-3445-824D-B8FD-1C804E40973E}" type="presParOf" srcId="{93DADCB6-DDE1-D745-B5C0-E6C9271FB2A8}" destId="{97FC9ABC-F331-E641-ACF5-D5CBB8E44986}" srcOrd="3" destOrd="0" presId="urn:microsoft.com/office/officeart/2005/8/layout/orgChart1"/>
    <dgm:cxn modelId="{4FF466DA-7B3A-6344-902C-FD4F9F29CA3D}" type="presParOf" srcId="{97FC9ABC-F331-E641-ACF5-D5CBB8E44986}" destId="{E232BA06-3BF1-514D-BB4A-2CC82E3FA0A2}" srcOrd="0" destOrd="0" presId="urn:microsoft.com/office/officeart/2005/8/layout/orgChart1"/>
    <dgm:cxn modelId="{47A5D380-742B-B149-B6B0-C31C9A190C41}" type="presParOf" srcId="{E232BA06-3BF1-514D-BB4A-2CC82E3FA0A2}" destId="{C37DD853-0B32-454E-8C8F-8DB468A58FAA}" srcOrd="0" destOrd="0" presId="urn:microsoft.com/office/officeart/2005/8/layout/orgChart1"/>
    <dgm:cxn modelId="{414236CB-1487-C946-B437-A2BF1CD4D7CA}" type="presParOf" srcId="{E232BA06-3BF1-514D-BB4A-2CC82E3FA0A2}" destId="{E86EC105-F1B1-6040-9DD5-EE731C0F1179}" srcOrd="1" destOrd="0" presId="urn:microsoft.com/office/officeart/2005/8/layout/orgChart1"/>
    <dgm:cxn modelId="{293AA8F7-F3BA-754A-875B-5D66C82F272F}" type="presParOf" srcId="{97FC9ABC-F331-E641-ACF5-D5CBB8E44986}" destId="{10127C93-DC7E-A645-9C1D-D0B9ED3D1DEB}" srcOrd="1" destOrd="0" presId="urn:microsoft.com/office/officeart/2005/8/layout/orgChart1"/>
    <dgm:cxn modelId="{20836A6C-3CD4-5644-AFD1-69E31C024A3D}" type="presParOf" srcId="{97FC9ABC-F331-E641-ACF5-D5CBB8E44986}" destId="{2E3826CE-1F3E-F349-A239-DD40860E8C3A}" srcOrd="2" destOrd="0" presId="urn:microsoft.com/office/officeart/2005/8/layout/orgChart1"/>
    <dgm:cxn modelId="{25ADAC13-553C-0040-949A-4242B77C477E}" type="presParOf" srcId="{93DADCB6-DDE1-D745-B5C0-E6C9271FB2A8}" destId="{D10D49A5-3D49-7743-A317-2D5F620A83E9}" srcOrd="4" destOrd="0" presId="urn:microsoft.com/office/officeart/2005/8/layout/orgChart1"/>
    <dgm:cxn modelId="{EB737A9C-C32B-934A-A741-3229C3132614}" type="presParOf" srcId="{93DADCB6-DDE1-D745-B5C0-E6C9271FB2A8}" destId="{8589EBBD-6814-B542-884F-EFDAC3A9637F}" srcOrd="5" destOrd="0" presId="urn:microsoft.com/office/officeart/2005/8/layout/orgChart1"/>
    <dgm:cxn modelId="{F3EC62CD-853A-6244-B60C-7F6F620E1BBF}" type="presParOf" srcId="{8589EBBD-6814-B542-884F-EFDAC3A9637F}" destId="{3BBCE382-EF52-CD46-AF40-99A7BA82AE96}" srcOrd="0" destOrd="0" presId="urn:microsoft.com/office/officeart/2005/8/layout/orgChart1"/>
    <dgm:cxn modelId="{01F13753-E9FF-2545-8DAC-F2F8BC5128E9}" type="presParOf" srcId="{3BBCE382-EF52-CD46-AF40-99A7BA82AE96}" destId="{7016A258-D857-394E-8699-478F970A605C}" srcOrd="0" destOrd="0" presId="urn:microsoft.com/office/officeart/2005/8/layout/orgChart1"/>
    <dgm:cxn modelId="{6267A6AA-0F08-0642-99CA-5A85DC589697}" type="presParOf" srcId="{3BBCE382-EF52-CD46-AF40-99A7BA82AE96}" destId="{68388608-C216-7444-9CEA-BC14ECD26D21}" srcOrd="1" destOrd="0" presId="urn:microsoft.com/office/officeart/2005/8/layout/orgChart1"/>
    <dgm:cxn modelId="{2E4F0FFD-1718-D24F-B70E-8BEBBFF9E4E7}" type="presParOf" srcId="{8589EBBD-6814-B542-884F-EFDAC3A9637F}" destId="{3940EFD7-A8FC-4A4B-B2DB-175FC992F9FB}" srcOrd="1" destOrd="0" presId="urn:microsoft.com/office/officeart/2005/8/layout/orgChart1"/>
    <dgm:cxn modelId="{4602D2C4-F1DB-AF4A-8149-01D59264CC67}" type="presParOf" srcId="{3940EFD7-A8FC-4A4B-B2DB-175FC992F9FB}" destId="{4C6044D2-C84F-BC4A-85C2-49F9DE7545F2}" srcOrd="0" destOrd="0" presId="urn:microsoft.com/office/officeart/2005/8/layout/orgChart1"/>
    <dgm:cxn modelId="{4EA1D56B-F93E-074A-95FE-DFF69E0E4F78}" type="presParOf" srcId="{3940EFD7-A8FC-4A4B-B2DB-175FC992F9FB}" destId="{176266ED-ECD3-FB42-A449-EDB71D6482BC}" srcOrd="1" destOrd="0" presId="urn:microsoft.com/office/officeart/2005/8/layout/orgChart1"/>
    <dgm:cxn modelId="{11BBE6E5-BDF5-644B-B595-E66DCDBE7466}" type="presParOf" srcId="{176266ED-ECD3-FB42-A449-EDB71D6482BC}" destId="{F869A3D1-CE43-F747-91E6-EBC98BEDA0D8}" srcOrd="0" destOrd="0" presId="urn:microsoft.com/office/officeart/2005/8/layout/orgChart1"/>
    <dgm:cxn modelId="{BDBA83EA-0A86-C645-9DA7-48B8AF877897}" type="presParOf" srcId="{F869A3D1-CE43-F747-91E6-EBC98BEDA0D8}" destId="{40417BEC-7E07-764D-A1D4-02B44A80920E}" srcOrd="0" destOrd="0" presId="urn:microsoft.com/office/officeart/2005/8/layout/orgChart1"/>
    <dgm:cxn modelId="{B71BE16C-9380-AD4D-998C-52F1A29932FB}" type="presParOf" srcId="{F869A3D1-CE43-F747-91E6-EBC98BEDA0D8}" destId="{E2971963-E209-F142-9C0F-860F905C34A2}" srcOrd="1" destOrd="0" presId="urn:microsoft.com/office/officeart/2005/8/layout/orgChart1"/>
    <dgm:cxn modelId="{FC031168-DB9D-C247-90FB-62273E29244B}" type="presParOf" srcId="{176266ED-ECD3-FB42-A449-EDB71D6482BC}" destId="{F223ABF7-A5E0-B849-88E6-5A545583C973}" srcOrd="1" destOrd="0" presId="urn:microsoft.com/office/officeart/2005/8/layout/orgChart1"/>
    <dgm:cxn modelId="{1475027A-9BD9-9140-B2B2-0B340DACAA6E}" type="presParOf" srcId="{176266ED-ECD3-FB42-A449-EDB71D6482BC}" destId="{3B2EAED4-37AE-BE4A-84F9-C84E3E90FB14}" srcOrd="2" destOrd="0" presId="urn:microsoft.com/office/officeart/2005/8/layout/orgChart1"/>
    <dgm:cxn modelId="{3BF6388C-2CAB-444F-96E5-E3E6038A8C55}" type="presParOf" srcId="{8589EBBD-6814-B542-884F-EFDAC3A9637F}" destId="{FAAC573C-4D03-9F4D-AC2B-FBF19BC9E3D4}" srcOrd="2" destOrd="0" presId="urn:microsoft.com/office/officeart/2005/8/layout/orgChart1"/>
    <dgm:cxn modelId="{A97BB9EA-098A-B847-92DC-275E66BF436B}" type="presParOf" srcId="{93DADCB6-DDE1-D745-B5C0-E6C9271FB2A8}" destId="{57D83B59-51A0-9C40-9517-E87715CAB1CB}" srcOrd="6" destOrd="0" presId="urn:microsoft.com/office/officeart/2005/8/layout/orgChart1"/>
    <dgm:cxn modelId="{EDB23ECB-A123-BC43-9B15-E8C2968650E0}" type="presParOf" srcId="{93DADCB6-DDE1-D745-B5C0-E6C9271FB2A8}" destId="{23141148-815B-2E4C-96C5-06B13EB20316}" srcOrd="7" destOrd="0" presId="urn:microsoft.com/office/officeart/2005/8/layout/orgChart1"/>
    <dgm:cxn modelId="{C607C42B-27DE-9741-A2D6-C233A53F6DEC}" type="presParOf" srcId="{23141148-815B-2E4C-96C5-06B13EB20316}" destId="{FD384F03-5444-0444-8FD4-D8589695A723}" srcOrd="0" destOrd="0" presId="urn:microsoft.com/office/officeart/2005/8/layout/orgChart1"/>
    <dgm:cxn modelId="{37071482-1A8B-CC40-A482-7C122F2B27D5}" type="presParOf" srcId="{FD384F03-5444-0444-8FD4-D8589695A723}" destId="{1BC33DF0-8784-284A-9B72-E23A6B1254C1}" srcOrd="0" destOrd="0" presId="urn:microsoft.com/office/officeart/2005/8/layout/orgChart1"/>
    <dgm:cxn modelId="{8D2104EB-8788-7C45-9535-996C1AEB619E}" type="presParOf" srcId="{FD384F03-5444-0444-8FD4-D8589695A723}" destId="{9D3D71CC-A267-4E42-8BFD-552847136D31}" srcOrd="1" destOrd="0" presId="urn:microsoft.com/office/officeart/2005/8/layout/orgChart1"/>
    <dgm:cxn modelId="{A91E8A2C-90BE-7945-885E-63137805BDF3}" type="presParOf" srcId="{23141148-815B-2E4C-96C5-06B13EB20316}" destId="{8D63AE28-7EFF-D04B-83FE-BBABB0CAC146}" srcOrd="1" destOrd="0" presId="urn:microsoft.com/office/officeart/2005/8/layout/orgChart1"/>
    <dgm:cxn modelId="{D631FA49-9E7B-BC47-AB94-35B492427323}" type="presParOf" srcId="{23141148-815B-2E4C-96C5-06B13EB20316}" destId="{D132AD9F-A0B4-474B-BE50-687896D47784}" srcOrd="2" destOrd="0" presId="urn:microsoft.com/office/officeart/2005/8/layout/orgChart1"/>
    <dgm:cxn modelId="{F1319A3E-DD28-4946-A206-650D5F45ED4C}" type="presParOf" srcId="{93DADCB6-DDE1-D745-B5C0-E6C9271FB2A8}" destId="{0539815B-CA4F-4CC3-B9A8-A40B30E288F9}" srcOrd="8" destOrd="0" presId="urn:microsoft.com/office/officeart/2005/8/layout/orgChart1"/>
    <dgm:cxn modelId="{8AA58256-441A-EC41-816D-16D583DF2064}" type="presParOf" srcId="{93DADCB6-DDE1-D745-B5C0-E6C9271FB2A8}" destId="{4D3DF126-1042-49B1-9637-CBD663EB79FC}" srcOrd="9" destOrd="0" presId="urn:microsoft.com/office/officeart/2005/8/layout/orgChart1"/>
    <dgm:cxn modelId="{70BB185D-3C5B-9F41-BF7F-0E1D9977EDCA}" type="presParOf" srcId="{4D3DF126-1042-49B1-9637-CBD663EB79FC}" destId="{84D6DFA8-FB56-42B3-9DF5-46649AD0F829}" srcOrd="0" destOrd="0" presId="urn:microsoft.com/office/officeart/2005/8/layout/orgChart1"/>
    <dgm:cxn modelId="{C036672C-75F8-924D-B31E-C830B1E6229A}" type="presParOf" srcId="{84D6DFA8-FB56-42B3-9DF5-46649AD0F829}" destId="{D70212A3-BD5D-473B-B3FB-9CD3FB341FB8}" srcOrd="0" destOrd="0" presId="urn:microsoft.com/office/officeart/2005/8/layout/orgChart1"/>
    <dgm:cxn modelId="{CEA7C8D0-2F38-7147-9E18-A58335E838D3}" type="presParOf" srcId="{84D6DFA8-FB56-42B3-9DF5-46649AD0F829}" destId="{3D2A6879-F4C1-4B5E-8D20-2732AAACBF33}" srcOrd="1" destOrd="0" presId="urn:microsoft.com/office/officeart/2005/8/layout/orgChart1"/>
    <dgm:cxn modelId="{57D642BD-B771-E340-8818-3987FE83C023}" type="presParOf" srcId="{4D3DF126-1042-49B1-9637-CBD663EB79FC}" destId="{EC7D37F7-0967-46F6-9970-C3BF4E8703D9}" srcOrd="1" destOrd="0" presId="urn:microsoft.com/office/officeart/2005/8/layout/orgChart1"/>
    <dgm:cxn modelId="{EA95AEE2-0CF9-644D-A528-4BA97267AAF5}" type="presParOf" srcId="{4D3DF126-1042-49B1-9637-CBD663EB79FC}" destId="{A2EF0F28-BC93-4968-B584-8854D853667F}" srcOrd="2" destOrd="0" presId="urn:microsoft.com/office/officeart/2005/8/layout/orgChart1"/>
    <dgm:cxn modelId="{54714AF0-7C0B-F347-93CD-57C4BA56D0F6}" type="presParOf" srcId="{286DED2E-3FDF-9347-BA5D-CBF91E8FF775}" destId="{1D2F029E-0E05-574D-9E98-3FA358C245E8}" srcOrd="2" destOrd="0" presId="urn:microsoft.com/office/officeart/2005/8/layout/orgChart1"/>
    <dgm:cxn modelId="{DA5ED277-EC94-A04D-BFD4-223ED989FE5A}" type="presParOf" srcId="{1D2F029E-0E05-574D-9E98-3FA358C245E8}" destId="{E5FAE3A8-21C2-9944-AD1D-E8B582E63DDC}" srcOrd="0" destOrd="0" presId="urn:microsoft.com/office/officeart/2005/8/layout/orgChart1"/>
    <dgm:cxn modelId="{57902044-FA75-5E49-959B-C307B09D2F26}" type="presParOf" srcId="{1D2F029E-0E05-574D-9E98-3FA358C245E8}" destId="{A50C145B-D65D-364A-8915-214ACFBCEB49}" srcOrd="1" destOrd="0" presId="urn:microsoft.com/office/officeart/2005/8/layout/orgChart1"/>
    <dgm:cxn modelId="{3C18BD36-305F-664B-9340-E554F7B8635B}" type="presParOf" srcId="{A50C145B-D65D-364A-8915-214ACFBCEB49}" destId="{3E9523ED-9FCF-434E-B61B-AFEAE224429E}" srcOrd="0" destOrd="0" presId="urn:microsoft.com/office/officeart/2005/8/layout/orgChart1"/>
    <dgm:cxn modelId="{06EFB452-1D79-8D4F-9A82-B6CC48498EA7}" type="presParOf" srcId="{3E9523ED-9FCF-434E-B61B-AFEAE224429E}" destId="{256E1E60-461C-5443-9B7D-174AF0CC890C}" srcOrd="0" destOrd="0" presId="urn:microsoft.com/office/officeart/2005/8/layout/orgChart1"/>
    <dgm:cxn modelId="{D7080EA6-382A-0847-B528-860159306694}" type="presParOf" srcId="{3E9523ED-9FCF-434E-B61B-AFEAE224429E}" destId="{2AC921BE-9AAD-3B48-B04D-8C713AB6B37D}" srcOrd="1" destOrd="0" presId="urn:microsoft.com/office/officeart/2005/8/layout/orgChart1"/>
    <dgm:cxn modelId="{BE9D86EA-AB95-E54F-8A7D-5DC36F7200BB}" type="presParOf" srcId="{A50C145B-D65D-364A-8915-214ACFBCEB49}" destId="{89F25B9D-84D8-AE42-BE71-1354D6B08628}" srcOrd="1" destOrd="0" presId="urn:microsoft.com/office/officeart/2005/8/layout/orgChart1"/>
    <dgm:cxn modelId="{905FE74A-F1CD-7A4B-A935-630128004151}" type="presParOf" srcId="{A50C145B-D65D-364A-8915-214ACFBCEB49}" destId="{0C4F184A-DEE4-964C-92BD-1AD413D9B492}" srcOrd="2" destOrd="0" presId="urn:microsoft.com/office/officeart/2005/8/layout/orgChart1"/>
    <dgm:cxn modelId="{D208AB03-7B39-8D4F-9FF7-543E5066B1EA}" type="presParOf" srcId="{1D2F029E-0E05-574D-9E98-3FA358C245E8}" destId="{BB267896-2534-6944-A8D9-F9FAEAA44C28}" srcOrd="2" destOrd="0" presId="urn:microsoft.com/office/officeart/2005/8/layout/orgChart1"/>
    <dgm:cxn modelId="{067E3684-7A05-F941-A71E-922AFBE9CFD1}" type="presParOf" srcId="{1D2F029E-0E05-574D-9E98-3FA358C245E8}" destId="{7FA5EFA6-723B-5647-86E4-4E4C239009A5}" srcOrd="3" destOrd="0" presId="urn:microsoft.com/office/officeart/2005/8/layout/orgChart1"/>
    <dgm:cxn modelId="{3DD72E03-50CB-8A41-98B4-2A18D1BFF1FB}" type="presParOf" srcId="{7FA5EFA6-723B-5647-86E4-4E4C239009A5}" destId="{A1AD714A-57FE-CE44-B8AF-A148BB05E1E0}" srcOrd="0" destOrd="0" presId="urn:microsoft.com/office/officeart/2005/8/layout/orgChart1"/>
    <dgm:cxn modelId="{85723780-B6CA-0340-8CEC-680B4FA1B237}" type="presParOf" srcId="{A1AD714A-57FE-CE44-B8AF-A148BB05E1E0}" destId="{049636C1-B6A8-1043-B8E8-55E279DB1161}" srcOrd="0" destOrd="0" presId="urn:microsoft.com/office/officeart/2005/8/layout/orgChart1"/>
    <dgm:cxn modelId="{7B603B63-E4E6-0448-8860-7B9E9420F037}" type="presParOf" srcId="{A1AD714A-57FE-CE44-B8AF-A148BB05E1E0}" destId="{02C5AFC0-96C6-8244-9A60-2BB98D278662}" srcOrd="1" destOrd="0" presId="urn:microsoft.com/office/officeart/2005/8/layout/orgChart1"/>
    <dgm:cxn modelId="{C5B7B7A4-1600-1D41-AF16-2EF83A40F6E1}" type="presParOf" srcId="{7FA5EFA6-723B-5647-86E4-4E4C239009A5}" destId="{8064A738-2B12-5E4C-9356-3DF5134D9244}" srcOrd="1" destOrd="0" presId="urn:microsoft.com/office/officeart/2005/8/layout/orgChart1"/>
    <dgm:cxn modelId="{43492FAC-1FD3-014A-B710-A43A5E942B66}" type="presParOf" srcId="{7FA5EFA6-723B-5647-86E4-4E4C239009A5}" destId="{D8E0A1D0-20FD-0449-A9CE-4601AA578C45}" srcOrd="2" destOrd="0" presId="urn:microsoft.com/office/officeart/2005/8/layout/orgChart1"/>
    <dgm:cxn modelId="{0E5D7C97-2E3F-AB4C-B71A-9EB8805C1924}" type="presParOf" srcId="{E2BF92DA-EBA8-624B-B51D-C07E037F1CDF}" destId="{D1335274-289D-7E48-8BAE-7D87B986DD17}" srcOrd="2" destOrd="0" presId="urn:microsoft.com/office/officeart/2005/8/layout/orgChart1"/>
    <dgm:cxn modelId="{2890E4D9-F479-0B4A-870B-77F5C0D2B6D7}" type="presParOf" srcId="{BC876FD5-5DE4-F041-87AE-39D0D2F69215}" destId="{9EA4B889-7634-B74C-A710-225AD1CF89BD}" srcOrd="2" destOrd="0" presId="urn:microsoft.com/office/officeart/2005/8/layout/orgChart1"/>
    <dgm:cxn modelId="{6F4784EE-1B86-204C-8E4A-175906BDAAB7}" type="presParOf" srcId="{D85123B7-E4E5-784E-BD87-FC9F645317DA}" destId="{41A0BF64-CCE0-B748-B556-C2961A4564B8}" srcOrd="2" destOrd="0" presId="urn:microsoft.com/office/officeart/2005/8/layout/orgChart1"/>
  </dgm:cxnLst>
  <dgm:bg>
    <a:solidFill>
      <a:schemeClr val="bg1">
        <a:lumMod val="95000"/>
      </a:schemeClr>
    </a:solidFill>
  </dgm:bg>
  <dgm:whole>
    <a:ln>
      <a:solidFill>
        <a:srgbClr val="C4EEFF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4C69C-C4E4-5D4E-90A7-7E1FFD18CDB6}" type="doc">
      <dgm:prSet loTypeId="urn:microsoft.com/office/officeart/2005/8/layout/venn3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4DC6D0C7-F68D-BA4E-9EE9-1EF96F676604}">
      <dgm:prSet custT="1"/>
      <dgm:spPr>
        <a:solidFill>
          <a:schemeClr val="tx2">
            <a:lumMod val="20000"/>
            <a:lumOff val="80000"/>
            <a:alpha val="50000"/>
          </a:schemeClr>
        </a:solidFill>
      </dgm:spPr>
      <dgm:t>
        <a:bodyPr/>
        <a:lstStyle/>
        <a:p>
          <a:pPr algn="ctr">
            <a:buNone/>
          </a:pPr>
          <a:r>
            <a:rPr lang="en-GB" sz="1800" b="1" dirty="0"/>
            <a:t>1.</a:t>
          </a:r>
          <a:r>
            <a:rPr lang="en-GB" sz="1800" b="1" dirty="0">
              <a:solidFill>
                <a:srgbClr val="37494F"/>
              </a:solidFill>
            </a:rPr>
            <a:t>Coordination  strengthening networks</a:t>
          </a:r>
          <a:endParaRPr lang="en-AT" sz="1800" b="1" dirty="0">
            <a:solidFill>
              <a:srgbClr val="37494F"/>
            </a:solidFill>
          </a:endParaRPr>
        </a:p>
      </dgm:t>
    </dgm:pt>
    <dgm:pt modelId="{F962AA61-962A-514E-B653-51E0051C772D}" type="parTrans" cxnId="{C1F65F65-1741-F34D-85B7-4BBEAC1E7868}">
      <dgm:prSet/>
      <dgm:spPr/>
      <dgm:t>
        <a:bodyPr/>
        <a:lstStyle/>
        <a:p>
          <a:endParaRPr lang="en-GB" sz="1600" b="1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6380BBEF-0094-E44C-8AD6-472FBB55F1B8}" type="sibTrans" cxnId="{C1F65F65-1741-F34D-85B7-4BBEAC1E7868}">
      <dgm:prSet/>
      <dgm:spPr/>
      <dgm:t>
        <a:bodyPr/>
        <a:lstStyle/>
        <a:p>
          <a:endParaRPr lang="en-GB" sz="1600" b="1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E9933656-F472-E042-B5FE-9E3F4C7C54B9}">
      <dgm:prSet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en-GB" sz="1800" b="1" dirty="0">
              <a:solidFill>
                <a:srgbClr val="37494F"/>
              </a:solidFill>
            </a:rPr>
            <a:t>2.Strengthening capacities </a:t>
          </a:r>
        </a:p>
      </dgm:t>
    </dgm:pt>
    <dgm:pt modelId="{95A80DA2-8812-0E46-AC1D-6E186379C96A}" type="parTrans" cxnId="{DA8AAB7B-CAAA-3343-AE59-BD480735951E}">
      <dgm:prSet/>
      <dgm:spPr/>
      <dgm:t>
        <a:bodyPr/>
        <a:lstStyle/>
        <a:p>
          <a:endParaRPr lang="en-GB" sz="1600" b="1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AF937D62-1E34-874B-AE96-13E6824532FD}" type="sibTrans" cxnId="{DA8AAB7B-CAAA-3343-AE59-BD480735951E}">
      <dgm:prSet/>
      <dgm:spPr/>
      <dgm:t>
        <a:bodyPr/>
        <a:lstStyle/>
        <a:p>
          <a:endParaRPr lang="en-GB" sz="1600" b="1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05A8FE55-90B8-E74A-A983-BFFF84489205}">
      <dgm:prSet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en-GB" sz="1800" b="1" dirty="0">
              <a:solidFill>
                <a:srgbClr val="37494F"/>
              </a:solidFill>
            </a:rPr>
            <a:t>3. Pilot sites preliminary characterization </a:t>
          </a:r>
        </a:p>
      </dgm:t>
    </dgm:pt>
    <dgm:pt modelId="{85541608-160F-8447-B627-E4A55E2F6F54}" type="parTrans" cxnId="{945EDFE2-E190-B54E-92A8-381C1B167280}">
      <dgm:prSet/>
      <dgm:spPr/>
      <dgm:t>
        <a:bodyPr/>
        <a:lstStyle/>
        <a:p>
          <a:endParaRPr lang="en-GB" sz="1600" b="1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C87EA42B-95F2-744B-9CF8-E5EDA7DE619C}" type="sibTrans" cxnId="{945EDFE2-E190-B54E-92A8-381C1B167280}">
      <dgm:prSet/>
      <dgm:spPr/>
      <dgm:t>
        <a:bodyPr/>
        <a:lstStyle/>
        <a:p>
          <a:endParaRPr lang="en-GB" sz="1600" b="1">
            <a:solidFill>
              <a:schemeClr val="tx2">
                <a:lumMod val="20000"/>
                <a:lumOff val="80000"/>
              </a:schemeClr>
            </a:solidFill>
          </a:endParaRPr>
        </a:p>
      </dgm:t>
    </dgm:pt>
    <dgm:pt modelId="{F532E0E0-1145-054D-A6C3-D3BEFAC4BE3B}" type="pres">
      <dgm:prSet presAssocID="{AFE4C69C-C4E4-5D4E-90A7-7E1FFD18CDB6}" presName="Name0" presStyleCnt="0">
        <dgm:presLayoutVars>
          <dgm:dir/>
          <dgm:resizeHandles val="exact"/>
        </dgm:presLayoutVars>
      </dgm:prSet>
      <dgm:spPr/>
    </dgm:pt>
    <dgm:pt modelId="{A1AD6E5C-014E-9543-9F24-C5630404A38A}" type="pres">
      <dgm:prSet presAssocID="{4DC6D0C7-F68D-BA4E-9EE9-1EF96F676604}" presName="Name5" presStyleLbl="vennNode1" presStyleIdx="0" presStyleCnt="3" custScaleX="111698">
        <dgm:presLayoutVars>
          <dgm:bulletEnabled val="1"/>
        </dgm:presLayoutVars>
      </dgm:prSet>
      <dgm:spPr/>
    </dgm:pt>
    <dgm:pt modelId="{051669FD-F0B8-8147-B2C9-BAE6EB0148D8}" type="pres">
      <dgm:prSet presAssocID="{6380BBEF-0094-E44C-8AD6-472FBB55F1B8}" presName="space" presStyleCnt="0"/>
      <dgm:spPr/>
    </dgm:pt>
    <dgm:pt modelId="{890FA176-9CE3-1E49-985E-9E247CB1960E}" type="pres">
      <dgm:prSet presAssocID="{05A8FE55-90B8-E74A-A983-BFFF84489205}" presName="Name5" presStyleLbl="vennNode1" presStyleIdx="1" presStyleCnt="3" custScaleX="114636" custLinFactX="67104" custLinFactNeighborX="100000" custLinFactNeighborY="175">
        <dgm:presLayoutVars>
          <dgm:bulletEnabled val="1"/>
        </dgm:presLayoutVars>
      </dgm:prSet>
      <dgm:spPr/>
    </dgm:pt>
    <dgm:pt modelId="{140DF04A-F1E5-9441-AF9E-72BA921C720E}" type="pres">
      <dgm:prSet presAssocID="{C87EA42B-95F2-744B-9CF8-E5EDA7DE619C}" presName="space" presStyleCnt="0"/>
      <dgm:spPr/>
    </dgm:pt>
    <dgm:pt modelId="{CDF53868-4EFF-B044-92EC-95AFF8E1903D}" type="pres">
      <dgm:prSet presAssocID="{E9933656-F472-E042-B5FE-9E3F4C7C54B9}" presName="Name5" presStyleLbl="vennNode1" presStyleIdx="2" presStyleCnt="3" custScaleX="109002" custLinFactX="-71697" custLinFactNeighborX="-100000" custLinFactNeighborY="42">
        <dgm:presLayoutVars>
          <dgm:bulletEnabled val="1"/>
        </dgm:presLayoutVars>
      </dgm:prSet>
      <dgm:spPr/>
    </dgm:pt>
  </dgm:ptLst>
  <dgm:cxnLst>
    <dgm:cxn modelId="{FB9FDC18-6C5B-2348-BC86-DD4759511F16}" type="presOf" srcId="{4DC6D0C7-F68D-BA4E-9EE9-1EF96F676604}" destId="{A1AD6E5C-014E-9543-9F24-C5630404A38A}" srcOrd="0" destOrd="0" presId="urn:microsoft.com/office/officeart/2005/8/layout/venn3"/>
    <dgm:cxn modelId="{C1F65F65-1741-F34D-85B7-4BBEAC1E7868}" srcId="{AFE4C69C-C4E4-5D4E-90A7-7E1FFD18CDB6}" destId="{4DC6D0C7-F68D-BA4E-9EE9-1EF96F676604}" srcOrd="0" destOrd="0" parTransId="{F962AA61-962A-514E-B653-51E0051C772D}" sibTransId="{6380BBEF-0094-E44C-8AD6-472FBB55F1B8}"/>
    <dgm:cxn modelId="{DA8AAB7B-CAAA-3343-AE59-BD480735951E}" srcId="{AFE4C69C-C4E4-5D4E-90A7-7E1FFD18CDB6}" destId="{E9933656-F472-E042-B5FE-9E3F4C7C54B9}" srcOrd="2" destOrd="0" parTransId="{95A80DA2-8812-0E46-AC1D-6E186379C96A}" sibTransId="{AF937D62-1E34-874B-AE96-13E6824532FD}"/>
    <dgm:cxn modelId="{15742FB3-D723-7F42-B88C-8BADFB1139B8}" type="presOf" srcId="{AFE4C69C-C4E4-5D4E-90A7-7E1FFD18CDB6}" destId="{F532E0E0-1145-054D-A6C3-D3BEFAC4BE3B}" srcOrd="0" destOrd="0" presId="urn:microsoft.com/office/officeart/2005/8/layout/venn3"/>
    <dgm:cxn modelId="{93D1AECE-7282-B344-8D81-3A4AAB4A1C7D}" type="presOf" srcId="{E9933656-F472-E042-B5FE-9E3F4C7C54B9}" destId="{CDF53868-4EFF-B044-92EC-95AFF8E1903D}" srcOrd="0" destOrd="0" presId="urn:microsoft.com/office/officeart/2005/8/layout/venn3"/>
    <dgm:cxn modelId="{D005FCDF-2039-924F-B834-FA003C88593A}" type="presOf" srcId="{05A8FE55-90B8-E74A-A983-BFFF84489205}" destId="{890FA176-9CE3-1E49-985E-9E247CB1960E}" srcOrd="0" destOrd="0" presId="urn:microsoft.com/office/officeart/2005/8/layout/venn3"/>
    <dgm:cxn modelId="{945EDFE2-E190-B54E-92A8-381C1B167280}" srcId="{AFE4C69C-C4E4-5D4E-90A7-7E1FFD18CDB6}" destId="{05A8FE55-90B8-E74A-A983-BFFF84489205}" srcOrd="1" destOrd="0" parTransId="{85541608-160F-8447-B627-E4A55E2F6F54}" sibTransId="{C87EA42B-95F2-744B-9CF8-E5EDA7DE619C}"/>
    <dgm:cxn modelId="{7A4D8ED2-16E2-EA45-B9C6-2D6CC64F11D4}" type="presParOf" srcId="{F532E0E0-1145-054D-A6C3-D3BEFAC4BE3B}" destId="{A1AD6E5C-014E-9543-9F24-C5630404A38A}" srcOrd="0" destOrd="0" presId="urn:microsoft.com/office/officeart/2005/8/layout/venn3"/>
    <dgm:cxn modelId="{EEF4830C-2C6C-B848-8CA5-888947A66207}" type="presParOf" srcId="{F532E0E0-1145-054D-A6C3-D3BEFAC4BE3B}" destId="{051669FD-F0B8-8147-B2C9-BAE6EB0148D8}" srcOrd="1" destOrd="0" presId="urn:microsoft.com/office/officeart/2005/8/layout/venn3"/>
    <dgm:cxn modelId="{5B30848C-BAD7-154D-9EDB-980140224CB7}" type="presParOf" srcId="{F532E0E0-1145-054D-A6C3-D3BEFAC4BE3B}" destId="{890FA176-9CE3-1E49-985E-9E247CB1960E}" srcOrd="2" destOrd="0" presId="urn:microsoft.com/office/officeart/2005/8/layout/venn3"/>
    <dgm:cxn modelId="{F3CD98A7-20AF-7B4F-94FF-C27D31197798}" type="presParOf" srcId="{F532E0E0-1145-054D-A6C3-D3BEFAC4BE3B}" destId="{140DF04A-F1E5-9441-AF9E-72BA921C720E}" srcOrd="3" destOrd="0" presId="urn:microsoft.com/office/officeart/2005/8/layout/venn3"/>
    <dgm:cxn modelId="{7740F5E2-3526-D047-8C78-04CE4A0335F5}" type="presParOf" srcId="{F532E0E0-1145-054D-A6C3-D3BEFAC4BE3B}" destId="{CDF53868-4EFF-B044-92EC-95AFF8E1903D}" srcOrd="4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E4C69C-C4E4-5D4E-90A7-7E1FFD18CDB6}" type="doc">
      <dgm:prSet loTypeId="urn:microsoft.com/office/officeart/2005/8/layout/venn3" loCatId="list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4DC6D0C7-F68D-BA4E-9EE9-1EF96F676604}">
      <dgm:prSet custT="1"/>
      <dgm:spPr/>
      <dgm:t>
        <a:bodyPr/>
        <a:lstStyle/>
        <a:p>
          <a:pPr algn="ctr">
            <a:buNone/>
          </a:pPr>
          <a:r>
            <a:rPr lang="en-GB" sz="1600" b="1" dirty="0">
              <a:solidFill>
                <a:srgbClr val="37494F"/>
              </a:solidFill>
            </a:rPr>
            <a:t>1. Mapping of non-compliant and illegal landfills</a:t>
          </a:r>
          <a:endParaRPr lang="en-AT" sz="1600" b="1" dirty="0">
            <a:solidFill>
              <a:srgbClr val="37494F"/>
            </a:solidFill>
          </a:endParaRPr>
        </a:p>
      </dgm:t>
    </dgm:pt>
    <dgm:pt modelId="{F962AA61-962A-514E-B653-51E0051C772D}" type="parTrans" cxnId="{C1F65F65-1741-F34D-85B7-4BBEAC1E7868}">
      <dgm:prSet/>
      <dgm:spPr/>
      <dgm:t>
        <a:bodyPr/>
        <a:lstStyle/>
        <a:p>
          <a:endParaRPr lang="en-GB" sz="1600" b="1">
            <a:solidFill>
              <a:srgbClr val="37494F"/>
            </a:solidFill>
          </a:endParaRPr>
        </a:p>
      </dgm:t>
    </dgm:pt>
    <dgm:pt modelId="{6380BBEF-0094-E44C-8AD6-472FBB55F1B8}" type="sibTrans" cxnId="{C1F65F65-1741-F34D-85B7-4BBEAC1E7868}">
      <dgm:prSet/>
      <dgm:spPr/>
      <dgm:t>
        <a:bodyPr/>
        <a:lstStyle/>
        <a:p>
          <a:endParaRPr lang="en-GB" sz="1600" b="1">
            <a:solidFill>
              <a:srgbClr val="37494F"/>
            </a:solidFill>
          </a:endParaRPr>
        </a:p>
      </dgm:t>
    </dgm:pt>
    <dgm:pt modelId="{E9933656-F472-E042-B5FE-9E3F4C7C54B9}">
      <dgm:prSet custT="1"/>
      <dgm:spPr/>
      <dgm:t>
        <a:bodyPr/>
        <a:lstStyle/>
        <a:p>
          <a:r>
            <a:rPr lang="en-GB" sz="1600" b="1" dirty="0">
              <a:solidFill>
                <a:srgbClr val="37494F"/>
              </a:solidFill>
            </a:rPr>
            <a:t>3. Strengthened enforcement and preventive capacity</a:t>
          </a:r>
        </a:p>
      </dgm:t>
    </dgm:pt>
    <dgm:pt modelId="{95A80DA2-8812-0E46-AC1D-6E186379C96A}" type="parTrans" cxnId="{DA8AAB7B-CAAA-3343-AE59-BD480735951E}">
      <dgm:prSet/>
      <dgm:spPr/>
      <dgm:t>
        <a:bodyPr/>
        <a:lstStyle/>
        <a:p>
          <a:endParaRPr lang="en-GB" sz="1600" b="1">
            <a:solidFill>
              <a:srgbClr val="37494F"/>
            </a:solidFill>
          </a:endParaRPr>
        </a:p>
      </dgm:t>
    </dgm:pt>
    <dgm:pt modelId="{AF937D62-1E34-874B-AE96-13E6824532FD}" type="sibTrans" cxnId="{DA8AAB7B-CAAA-3343-AE59-BD480735951E}">
      <dgm:prSet/>
      <dgm:spPr/>
      <dgm:t>
        <a:bodyPr/>
        <a:lstStyle/>
        <a:p>
          <a:endParaRPr lang="en-GB" sz="1600" b="1">
            <a:solidFill>
              <a:srgbClr val="37494F"/>
            </a:solidFill>
          </a:endParaRPr>
        </a:p>
      </dgm:t>
    </dgm:pt>
    <dgm:pt modelId="{05A8FE55-90B8-E74A-A983-BFFF84489205}">
      <dgm:prSet custT="1"/>
      <dgm:spPr/>
      <dgm:t>
        <a:bodyPr/>
        <a:lstStyle/>
        <a:p>
          <a:r>
            <a:rPr lang="en-GB" sz="1600" b="1" dirty="0">
              <a:solidFill>
                <a:srgbClr val="37494F"/>
              </a:solidFill>
            </a:rPr>
            <a:t>4. Public awareness and stakeholder engagement at regional level </a:t>
          </a:r>
        </a:p>
      </dgm:t>
    </dgm:pt>
    <dgm:pt modelId="{85541608-160F-8447-B627-E4A55E2F6F54}" type="parTrans" cxnId="{945EDFE2-E190-B54E-92A8-381C1B167280}">
      <dgm:prSet/>
      <dgm:spPr/>
      <dgm:t>
        <a:bodyPr/>
        <a:lstStyle/>
        <a:p>
          <a:endParaRPr lang="en-GB" sz="1600" b="1">
            <a:solidFill>
              <a:srgbClr val="37494F"/>
            </a:solidFill>
          </a:endParaRPr>
        </a:p>
      </dgm:t>
    </dgm:pt>
    <dgm:pt modelId="{C87EA42B-95F2-744B-9CF8-E5EDA7DE619C}" type="sibTrans" cxnId="{945EDFE2-E190-B54E-92A8-381C1B167280}">
      <dgm:prSet/>
      <dgm:spPr/>
      <dgm:t>
        <a:bodyPr/>
        <a:lstStyle/>
        <a:p>
          <a:endParaRPr lang="en-GB" sz="1600" b="1">
            <a:solidFill>
              <a:srgbClr val="37494F"/>
            </a:solidFill>
          </a:endParaRPr>
        </a:p>
      </dgm:t>
    </dgm:pt>
    <dgm:pt modelId="{7149AAAC-289D-C246-8522-A17F2E9A8D7A}">
      <dgm:prSet custT="1"/>
      <dgm:spPr/>
      <dgm:t>
        <a:bodyPr/>
        <a:lstStyle/>
        <a:p>
          <a:r>
            <a:rPr lang="en-GB" sz="1600" b="1" dirty="0">
              <a:solidFill>
                <a:srgbClr val="37494F"/>
              </a:solidFill>
            </a:rPr>
            <a:t>2. Improved remediation planning and implementation</a:t>
          </a:r>
          <a:endParaRPr lang="en-GB" sz="1600" dirty="0">
            <a:solidFill>
              <a:srgbClr val="37494F"/>
            </a:solidFill>
          </a:endParaRPr>
        </a:p>
      </dgm:t>
    </dgm:pt>
    <dgm:pt modelId="{46269071-DE93-8C4B-A905-7437E9577184}" type="parTrans" cxnId="{C2CAFE54-D1D9-CA4B-B722-C06D1D122C27}">
      <dgm:prSet/>
      <dgm:spPr/>
      <dgm:t>
        <a:bodyPr/>
        <a:lstStyle/>
        <a:p>
          <a:endParaRPr lang="en-GB" sz="1600">
            <a:solidFill>
              <a:srgbClr val="37494F"/>
            </a:solidFill>
          </a:endParaRPr>
        </a:p>
      </dgm:t>
    </dgm:pt>
    <dgm:pt modelId="{46FC7023-B1A9-4F4A-9089-E349AC5144A1}" type="sibTrans" cxnId="{C2CAFE54-D1D9-CA4B-B722-C06D1D122C27}">
      <dgm:prSet/>
      <dgm:spPr/>
      <dgm:t>
        <a:bodyPr/>
        <a:lstStyle/>
        <a:p>
          <a:endParaRPr lang="en-GB" sz="1600">
            <a:solidFill>
              <a:srgbClr val="37494F"/>
            </a:solidFill>
          </a:endParaRPr>
        </a:p>
      </dgm:t>
    </dgm:pt>
    <dgm:pt modelId="{F532E0E0-1145-054D-A6C3-D3BEFAC4BE3B}" type="pres">
      <dgm:prSet presAssocID="{AFE4C69C-C4E4-5D4E-90A7-7E1FFD18CDB6}" presName="Name0" presStyleCnt="0">
        <dgm:presLayoutVars>
          <dgm:dir/>
          <dgm:resizeHandles val="exact"/>
        </dgm:presLayoutVars>
      </dgm:prSet>
      <dgm:spPr/>
    </dgm:pt>
    <dgm:pt modelId="{A1AD6E5C-014E-9543-9F24-C5630404A38A}" type="pres">
      <dgm:prSet presAssocID="{4DC6D0C7-F68D-BA4E-9EE9-1EF96F676604}" presName="Name5" presStyleLbl="vennNode1" presStyleIdx="0" presStyleCnt="4" custLinFactNeighborX="6743" custLinFactNeighborY="1205">
        <dgm:presLayoutVars>
          <dgm:bulletEnabled val="1"/>
        </dgm:presLayoutVars>
      </dgm:prSet>
      <dgm:spPr/>
    </dgm:pt>
    <dgm:pt modelId="{051669FD-F0B8-8147-B2C9-BAE6EB0148D8}" type="pres">
      <dgm:prSet presAssocID="{6380BBEF-0094-E44C-8AD6-472FBB55F1B8}" presName="space" presStyleCnt="0"/>
      <dgm:spPr/>
    </dgm:pt>
    <dgm:pt modelId="{622FF4FF-CFB5-164A-99F7-CF22D06098C2}" type="pres">
      <dgm:prSet presAssocID="{7149AAAC-289D-C246-8522-A17F2E9A8D7A}" presName="Name5" presStyleLbl="vennNode1" presStyleIdx="1" presStyleCnt="4">
        <dgm:presLayoutVars>
          <dgm:bulletEnabled val="1"/>
        </dgm:presLayoutVars>
      </dgm:prSet>
      <dgm:spPr/>
    </dgm:pt>
    <dgm:pt modelId="{44030F7F-49B7-6848-9452-D34C61F93333}" type="pres">
      <dgm:prSet presAssocID="{46FC7023-B1A9-4F4A-9089-E349AC5144A1}" presName="space" presStyleCnt="0"/>
      <dgm:spPr/>
    </dgm:pt>
    <dgm:pt modelId="{890FA176-9CE3-1E49-985E-9E247CB1960E}" type="pres">
      <dgm:prSet presAssocID="{05A8FE55-90B8-E74A-A983-BFFF84489205}" presName="Name5" presStyleLbl="vennNode1" presStyleIdx="2" presStyleCnt="4" custLinFactX="69843" custLinFactNeighborX="100000" custLinFactNeighborY="-1583">
        <dgm:presLayoutVars>
          <dgm:bulletEnabled val="1"/>
        </dgm:presLayoutVars>
      </dgm:prSet>
      <dgm:spPr/>
    </dgm:pt>
    <dgm:pt modelId="{140DF04A-F1E5-9441-AF9E-72BA921C720E}" type="pres">
      <dgm:prSet presAssocID="{C87EA42B-95F2-744B-9CF8-E5EDA7DE619C}" presName="space" presStyleCnt="0"/>
      <dgm:spPr/>
    </dgm:pt>
    <dgm:pt modelId="{CDF53868-4EFF-B044-92EC-95AFF8E1903D}" type="pres">
      <dgm:prSet presAssocID="{E9933656-F472-E042-B5FE-9E3F4C7C54B9}" presName="Name5" presStyleLbl="vennNode1" presStyleIdx="3" presStyleCnt="4" custLinFactX="-51781" custLinFactNeighborX="-100000" custLinFactNeighborY="-817">
        <dgm:presLayoutVars>
          <dgm:bulletEnabled val="1"/>
        </dgm:presLayoutVars>
      </dgm:prSet>
      <dgm:spPr/>
    </dgm:pt>
  </dgm:ptLst>
  <dgm:cxnLst>
    <dgm:cxn modelId="{FB9FDC18-6C5B-2348-BC86-DD4759511F16}" type="presOf" srcId="{4DC6D0C7-F68D-BA4E-9EE9-1EF96F676604}" destId="{A1AD6E5C-014E-9543-9F24-C5630404A38A}" srcOrd="0" destOrd="0" presId="urn:microsoft.com/office/officeart/2005/8/layout/venn3"/>
    <dgm:cxn modelId="{C1F65F65-1741-F34D-85B7-4BBEAC1E7868}" srcId="{AFE4C69C-C4E4-5D4E-90A7-7E1FFD18CDB6}" destId="{4DC6D0C7-F68D-BA4E-9EE9-1EF96F676604}" srcOrd="0" destOrd="0" parTransId="{F962AA61-962A-514E-B653-51E0051C772D}" sibTransId="{6380BBEF-0094-E44C-8AD6-472FBB55F1B8}"/>
    <dgm:cxn modelId="{C2CAFE54-D1D9-CA4B-B722-C06D1D122C27}" srcId="{AFE4C69C-C4E4-5D4E-90A7-7E1FFD18CDB6}" destId="{7149AAAC-289D-C246-8522-A17F2E9A8D7A}" srcOrd="1" destOrd="0" parTransId="{46269071-DE93-8C4B-A905-7437E9577184}" sibTransId="{46FC7023-B1A9-4F4A-9089-E349AC5144A1}"/>
    <dgm:cxn modelId="{DA8AAB7B-CAAA-3343-AE59-BD480735951E}" srcId="{AFE4C69C-C4E4-5D4E-90A7-7E1FFD18CDB6}" destId="{E9933656-F472-E042-B5FE-9E3F4C7C54B9}" srcOrd="3" destOrd="0" parTransId="{95A80DA2-8812-0E46-AC1D-6E186379C96A}" sibTransId="{AF937D62-1E34-874B-AE96-13E6824532FD}"/>
    <dgm:cxn modelId="{15742FB3-D723-7F42-B88C-8BADFB1139B8}" type="presOf" srcId="{AFE4C69C-C4E4-5D4E-90A7-7E1FFD18CDB6}" destId="{F532E0E0-1145-054D-A6C3-D3BEFAC4BE3B}" srcOrd="0" destOrd="0" presId="urn:microsoft.com/office/officeart/2005/8/layout/venn3"/>
    <dgm:cxn modelId="{93D1AECE-7282-B344-8D81-3A4AAB4A1C7D}" type="presOf" srcId="{E9933656-F472-E042-B5FE-9E3F4C7C54B9}" destId="{CDF53868-4EFF-B044-92EC-95AFF8E1903D}" srcOrd="0" destOrd="0" presId="urn:microsoft.com/office/officeart/2005/8/layout/venn3"/>
    <dgm:cxn modelId="{5E01B7D6-3D2C-4E43-AB67-E6FB7C780EB9}" type="presOf" srcId="{7149AAAC-289D-C246-8522-A17F2E9A8D7A}" destId="{622FF4FF-CFB5-164A-99F7-CF22D06098C2}" srcOrd="0" destOrd="0" presId="urn:microsoft.com/office/officeart/2005/8/layout/venn3"/>
    <dgm:cxn modelId="{D005FCDF-2039-924F-B834-FA003C88593A}" type="presOf" srcId="{05A8FE55-90B8-E74A-A983-BFFF84489205}" destId="{890FA176-9CE3-1E49-985E-9E247CB1960E}" srcOrd="0" destOrd="0" presId="urn:microsoft.com/office/officeart/2005/8/layout/venn3"/>
    <dgm:cxn modelId="{945EDFE2-E190-B54E-92A8-381C1B167280}" srcId="{AFE4C69C-C4E4-5D4E-90A7-7E1FFD18CDB6}" destId="{05A8FE55-90B8-E74A-A983-BFFF84489205}" srcOrd="2" destOrd="0" parTransId="{85541608-160F-8447-B627-E4A55E2F6F54}" sibTransId="{C87EA42B-95F2-744B-9CF8-E5EDA7DE619C}"/>
    <dgm:cxn modelId="{7A4D8ED2-16E2-EA45-B9C6-2D6CC64F11D4}" type="presParOf" srcId="{F532E0E0-1145-054D-A6C3-D3BEFAC4BE3B}" destId="{A1AD6E5C-014E-9543-9F24-C5630404A38A}" srcOrd="0" destOrd="0" presId="urn:microsoft.com/office/officeart/2005/8/layout/venn3"/>
    <dgm:cxn modelId="{EEF4830C-2C6C-B848-8CA5-888947A66207}" type="presParOf" srcId="{F532E0E0-1145-054D-A6C3-D3BEFAC4BE3B}" destId="{051669FD-F0B8-8147-B2C9-BAE6EB0148D8}" srcOrd="1" destOrd="0" presId="urn:microsoft.com/office/officeart/2005/8/layout/venn3"/>
    <dgm:cxn modelId="{5C77307F-F373-BB49-B9DB-FDB620AD113B}" type="presParOf" srcId="{F532E0E0-1145-054D-A6C3-D3BEFAC4BE3B}" destId="{622FF4FF-CFB5-164A-99F7-CF22D06098C2}" srcOrd="2" destOrd="0" presId="urn:microsoft.com/office/officeart/2005/8/layout/venn3"/>
    <dgm:cxn modelId="{025347D4-66FB-474A-8279-2346DC10EAC9}" type="presParOf" srcId="{F532E0E0-1145-054D-A6C3-D3BEFAC4BE3B}" destId="{44030F7F-49B7-6848-9452-D34C61F93333}" srcOrd="3" destOrd="0" presId="urn:microsoft.com/office/officeart/2005/8/layout/venn3"/>
    <dgm:cxn modelId="{5B30848C-BAD7-154D-9EDB-980140224CB7}" type="presParOf" srcId="{F532E0E0-1145-054D-A6C3-D3BEFAC4BE3B}" destId="{890FA176-9CE3-1E49-985E-9E247CB1960E}" srcOrd="4" destOrd="0" presId="urn:microsoft.com/office/officeart/2005/8/layout/venn3"/>
    <dgm:cxn modelId="{F3CD98A7-20AF-7B4F-94FF-C27D31197798}" type="presParOf" srcId="{F532E0E0-1145-054D-A6C3-D3BEFAC4BE3B}" destId="{140DF04A-F1E5-9441-AF9E-72BA921C720E}" srcOrd="5" destOrd="0" presId="urn:microsoft.com/office/officeart/2005/8/layout/venn3"/>
    <dgm:cxn modelId="{7740F5E2-3526-D047-8C78-04CE4A0335F5}" type="presParOf" srcId="{F532E0E0-1145-054D-A6C3-D3BEFAC4BE3B}" destId="{CDF53868-4EFF-B044-92EC-95AFF8E1903D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DB108-0B10-6345-81A8-B6D594778EC6}">
      <dsp:nvSpPr>
        <dsp:cNvPr id="0" name=""/>
        <dsp:cNvSpPr/>
      </dsp:nvSpPr>
      <dsp:spPr>
        <a:xfrm>
          <a:off x="9827" y="553573"/>
          <a:ext cx="3469542" cy="283166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endParaRPr lang="en-GB" sz="1800" b="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US" sz="1900" b="0" kern="1200">
              <a:latin typeface="Roboto"/>
              <a:ea typeface="Roboto"/>
              <a:cs typeface="Roboto"/>
            </a:rPr>
            <a:t>Western Balkans Regional Waste Conference (26-27 March 2024)</a:t>
          </a:r>
          <a:endParaRPr lang="en-GB" sz="1900" b="0" kern="1200">
            <a:latin typeface="Roboto"/>
            <a:ea typeface="Roboto"/>
            <a:cs typeface="Roboto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GB" sz="1900" b="0" kern="1200">
              <a:latin typeface="Roboto"/>
              <a:ea typeface="Roboto"/>
              <a:cs typeface="Roboto"/>
            </a:rPr>
            <a:t>Regional E-waste Monitor for the Western Balkans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hr-BA" sz="1900" b="0" kern="1200">
              <a:latin typeface="Roboto"/>
              <a:ea typeface="Roboto"/>
              <a:cs typeface="Roboto"/>
            </a:rPr>
            <a:t>Special programme BiH</a:t>
          </a:r>
          <a:endParaRPr lang="en-GB" sz="1900" b="0" kern="1200">
            <a:latin typeface="Roboto"/>
            <a:ea typeface="Roboto"/>
            <a:cs typeface="Roboto"/>
          </a:endParaRPr>
        </a:p>
      </dsp:txBody>
      <dsp:txXfrm>
        <a:off x="76176" y="619922"/>
        <a:ext cx="3336844" cy="2765312"/>
      </dsp:txXfrm>
    </dsp:sp>
    <dsp:sp modelId="{2B1078D0-6AB4-024A-AC9D-A0F563E73829}">
      <dsp:nvSpPr>
        <dsp:cNvPr id="0" name=""/>
        <dsp:cNvSpPr/>
      </dsp:nvSpPr>
      <dsp:spPr>
        <a:xfrm>
          <a:off x="11772" y="3130853"/>
          <a:ext cx="3465652" cy="9988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latin typeface="Roboto"/>
              <a:ea typeface="Roboto"/>
              <a:cs typeface="Roboto"/>
            </a:rPr>
            <a:t>Towards Zero Waste</a:t>
          </a:r>
          <a:endParaRPr lang="en-GB" sz="1800" b="1" kern="1200">
            <a:latin typeface="Roboto"/>
            <a:ea typeface="Roboto"/>
            <a:cs typeface="Roboto"/>
          </a:endParaRPr>
        </a:p>
      </dsp:txBody>
      <dsp:txXfrm>
        <a:off x="11772" y="3130853"/>
        <a:ext cx="2440600" cy="998846"/>
      </dsp:txXfrm>
    </dsp:sp>
    <dsp:sp modelId="{F9A13784-9512-C947-B382-CA6D3332FB8A}">
      <dsp:nvSpPr>
        <dsp:cNvPr id="0" name=""/>
        <dsp:cNvSpPr/>
      </dsp:nvSpPr>
      <dsp:spPr>
        <a:xfrm>
          <a:off x="2468136" y="3289511"/>
          <a:ext cx="1089133" cy="108913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19F52-BC05-BE4D-B33B-ED3ADCB00C4F}">
      <dsp:nvSpPr>
        <dsp:cNvPr id="0" name=""/>
        <dsp:cNvSpPr/>
      </dsp:nvSpPr>
      <dsp:spPr>
        <a:xfrm>
          <a:off x="3855102" y="576442"/>
          <a:ext cx="3583715" cy="274018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GB" sz="1600" b="1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just" defTabSz="822325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GB" sz="1850" b="0" kern="1200">
              <a:latin typeface="Roboto"/>
              <a:ea typeface="Roboto"/>
              <a:cs typeface="Roboto"/>
            </a:rPr>
            <a:t>Innovative circular economy approaches to agricultural and municipal waste management for better air quality in Asia Pacific and the Western Balkans</a:t>
          </a:r>
          <a:endParaRPr lang="en-GB" sz="1850" b="1" kern="1200">
            <a:latin typeface="Roboto"/>
            <a:ea typeface="Roboto"/>
            <a:cs typeface="Roboto"/>
          </a:endParaRPr>
        </a:p>
      </dsp:txBody>
      <dsp:txXfrm>
        <a:off x="3919308" y="640648"/>
        <a:ext cx="3455303" cy="2675979"/>
      </dsp:txXfrm>
    </dsp:sp>
    <dsp:sp modelId="{8F005F7A-972B-6C4D-8581-C082833211E3}">
      <dsp:nvSpPr>
        <dsp:cNvPr id="0" name=""/>
        <dsp:cNvSpPr/>
      </dsp:nvSpPr>
      <dsp:spPr>
        <a:xfrm>
          <a:off x="3827096" y="3107984"/>
          <a:ext cx="3639727" cy="9988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latin typeface="Roboto"/>
              <a:ea typeface="Roboto"/>
              <a:cs typeface="Roboto"/>
            </a:rPr>
            <a:t>Circularity in Sectors</a:t>
          </a:r>
          <a:endParaRPr lang="en-GB" sz="1800" b="1" kern="1200">
            <a:latin typeface="Roboto"/>
            <a:ea typeface="Roboto"/>
            <a:cs typeface="Roboto"/>
          </a:endParaRPr>
        </a:p>
      </dsp:txBody>
      <dsp:txXfrm>
        <a:off x="3827096" y="3107984"/>
        <a:ext cx="2563188" cy="998846"/>
      </dsp:txXfrm>
    </dsp:sp>
    <dsp:sp modelId="{E7130376-0AC6-0944-AD51-FCE8841B1BC5}">
      <dsp:nvSpPr>
        <dsp:cNvPr id="0" name=""/>
        <dsp:cNvSpPr/>
      </dsp:nvSpPr>
      <dsp:spPr>
        <a:xfrm>
          <a:off x="6370498" y="3266642"/>
          <a:ext cx="1089133" cy="108913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44FD71-83A4-CD48-9B23-6F97BC7DB610}">
      <dsp:nvSpPr>
        <dsp:cNvPr id="0" name=""/>
        <dsp:cNvSpPr/>
      </dsp:nvSpPr>
      <dsp:spPr>
        <a:xfrm>
          <a:off x="7748054" y="563584"/>
          <a:ext cx="3469511" cy="279161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171450" lvl="1" indent="-171450" algn="l" defTabSz="822325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US" sz="1850" b="1" kern="1200">
              <a:solidFill>
                <a:srgbClr val="FF0000"/>
              </a:solidFill>
              <a:latin typeface="Roboto"/>
              <a:ea typeface="Roboto"/>
              <a:cs typeface="Roboto"/>
            </a:rPr>
            <a:t>Soil Pollution: Contaminated Sites in BiH-SRB</a:t>
          </a:r>
          <a:endParaRPr lang="en-GB" sz="1850" b="1" kern="120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822325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GB" sz="1850" b="0" kern="1200">
              <a:latin typeface="Roboto"/>
              <a:ea typeface="Roboto"/>
              <a:cs typeface="Roboto"/>
            </a:rPr>
            <a:t>Policy action for mitigating health impacts of air pollution</a:t>
          </a:r>
        </a:p>
        <a:p>
          <a:pPr marL="171450" lvl="1" indent="-171450" algn="l" defTabSz="822325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GB" sz="1850" b="0" kern="1200">
              <a:latin typeface="Roboto"/>
              <a:ea typeface="Roboto"/>
              <a:cs typeface="Roboto"/>
            </a:rPr>
            <a:t>UNEP - UNCT WB  technical dialogue on pollution </a:t>
          </a:r>
        </a:p>
        <a:p>
          <a:pPr marL="171450" lvl="1" indent="-171450" algn="l" defTabSz="822325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B0F0"/>
            </a:buClr>
            <a:buFont typeface="Wingdings" pitchFamily="2" charset="2"/>
            <a:buChar char="v"/>
          </a:pPr>
          <a:r>
            <a:rPr lang="en-GB" sz="1850" b="0" kern="1200">
              <a:latin typeface="Roboto"/>
              <a:ea typeface="Roboto"/>
              <a:cs typeface="Roboto"/>
            </a:rPr>
            <a:t>One Health in the Western Balkans  4-5 December 2024</a:t>
          </a:r>
        </a:p>
      </dsp:txBody>
      <dsp:txXfrm>
        <a:off x="7813465" y="628995"/>
        <a:ext cx="3338689" cy="2726203"/>
      </dsp:txXfrm>
    </dsp:sp>
    <dsp:sp modelId="{042307B5-7761-EB4D-8461-583571295AFD}">
      <dsp:nvSpPr>
        <dsp:cNvPr id="0" name=""/>
        <dsp:cNvSpPr/>
      </dsp:nvSpPr>
      <dsp:spPr>
        <a:xfrm>
          <a:off x="7736649" y="3120842"/>
          <a:ext cx="3492321" cy="9988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latin typeface="Roboto"/>
              <a:ea typeface="Roboto"/>
              <a:cs typeface="Roboto"/>
            </a:rPr>
            <a:t>Pollution and Health</a:t>
          </a:r>
          <a:endParaRPr lang="en-GB" sz="1800" b="1" kern="1200">
            <a:latin typeface="Roboto"/>
            <a:ea typeface="Roboto"/>
            <a:cs typeface="Roboto"/>
          </a:endParaRPr>
        </a:p>
      </dsp:txBody>
      <dsp:txXfrm>
        <a:off x="7736649" y="3120842"/>
        <a:ext cx="2459381" cy="998846"/>
      </dsp:txXfrm>
    </dsp:sp>
    <dsp:sp modelId="{2DCC332E-78F9-4342-BED1-092B321F233F}">
      <dsp:nvSpPr>
        <dsp:cNvPr id="0" name=""/>
        <dsp:cNvSpPr/>
      </dsp:nvSpPr>
      <dsp:spPr>
        <a:xfrm>
          <a:off x="10206348" y="3279499"/>
          <a:ext cx="1089133" cy="108913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67896-2534-6944-A8D9-F9FAEAA44C28}">
      <dsp:nvSpPr>
        <dsp:cNvPr id="0" name=""/>
        <dsp:cNvSpPr/>
      </dsp:nvSpPr>
      <dsp:spPr>
        <a:xfrm>
          <a:off x="6096114" y="3730799"/>
          <a:ext cx="111539" cy="561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409"/>
              </a:lnTo>
              <a:lnTo>
                <a:pt x="111539" y="5614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FAE3A8-21C2-9944-AD1D-E8B582E63DDC}">
      <dsp:nvSpPr>
        <dsp:cNvPr id="0" name=""/>
        <dsp:cNvSpPr/>
      </dsp:nvSpPr>
      <dsp:spPr>
        <a:xfrm>
          <a:off x="5984574" y="3730799"/>
          <a:ext cx="111539" cy="602079"/>
        </a:xfrm>
        <a:custGeom>
          <a:avLst/>
          <a:gdLst/>
          <a:ahLst/>
          <a:cxnLst/>
          <a:rect l="0" t="0" r="0" b="0"/>
          <a:pathLst>
            <a:path>
              <a:moveTo>
                <a:pt x="111539" y="0"/>
              </a:moveTo>
              <a:lnTo>
                <a:pt x="111539" y="602079"/>
              </a:lnTo>
              <a:lnTo>
                <a:pt x="0" y="6020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39815B-CA4F-4CC3-B9A8-A40B30E288F9}">
      <dsp:nvSpPr>
        <dsp:cNvPr id="0" name=""/>
        <dsp:cNvSpPr/>
      </dsp:nvSpPr>
      <dsp:spPr>
        <a:xfrm>
          <a:off x="6096114" y="3730799"/>
          <a:ext cx="4794327" cy="120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619"/>
              </a:lnTo>
              <a:lnTo>
                <a:pt x="4794327" y="1092619"/>
              </a:lnTo>
              <a:lnTo>
                <a:pt x="4794327" y="12041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83B59-51A0-9C40-9517-E87715CAB1CB}">
      <dsp:nvSpPr>
        <dsp:cNvPr id="0" name=""/>
        <dsp:cNvSpPr/>
      </dsp:nvSpPr>
      <dsp:spPr>
        <a:xfrm>
          <a:off x="6096114" y="3730799"/>
          <a:ext cx="2536731" cy="120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619"/>
              </a:lnTo>
              <a:lnTo>
                <a:pt x="2536731" y="1092619"/>
              </a:lnTo>
              <a:lnTo>
                <a:pt x="2536731" y="12041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044D2-C84F-BC4A-85C2-49F9DE7545F2}">
      <dsp:nvSpPr>
        <dsp:cNvPr id="0" name=""/>
        <dsp:cNvSpPr/>
      </dsp:nvSpPr>
      <dsp:spPr>
        <a:xfrm>
          <a:off x="5462429" y="6045445"/>
          <a:ext cx="328074" cy="473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612"/>
              </a:lnTo>
              <a:lnTo>
                <a:pt x="328074" y="4736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0D49A5-3D49-7743-A317-2D5F620A83E9}">
      <dsp:nvSpPr>
        <dsp:cNvPr id="0" name=""/>
        <dsp:cNvSpPr/>
      </dsp:nvSpPr>
      <dsp:spPr>
        <a:xfrm>
          <a:off x="6096114" y="3730799"/>
          <a:ext cx="241180" cy="120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619"/>
              </a:lnTo>
              <a:lnTo>
                <a:pt x="241180" y="1092619"/>
              </a:lnTo>
              <a:lnTo>
                <a:pt x="241180" y="12041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98B68-B700-B249-8C39-A24C4EA9F442}">
      <dsp:nvSpPr>
        <dsp:cNvPr id="0" name=""/>
        <dsp:cNvSpPr/>
      </dsp:nvSpPr>
      <dsp:spPr>
        <a:xfrm>
          <a:off x="3896582" y="3730799"/>
          <a:ext cx="2199531" cy="1204158"/>
        </a:xfrm>
        <a:custGeom>
          <a:avLst/>
          <a:gdLst/>
          <a:ahLst/>
          <a:cxnLst/>
          <a:rect l="0" t="0" r="0" b="0"/>
          <a:pathLst>
            <a:path>
              <a:moveTo>
                <a:pt x="2199531" y="0"/>
              </a:moveTo>
              <a:lnTo>
                <a:pt x="2199531" y="1092619"/>
              </a:lnTo>
              <a:lnTo>
                <a:pt x="0" y="1092619"/>
              </a:lnTo>
              <a:lnTo>
                <a:pt x="0" y="12041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D114D-A122-F149-A398-AA2E3F3D7FF5}">
      <dsp:nvSpPr>
        <dsp:cNvPr id="0" name=""/>
        <dsp:cNvSpPr/>
      </dsp:nvSpPr>
      <dsp:spPr>
        <a:xfrm>
          <a:off x="1397806" y="3730799"/>
          <a:ext cx="4698307" cy="1204158"/>
        </a:xfrm>
        <a:custGeom>
          <a:avLst/>
          <a:gdLst/>
          <a:ahLst/>
          <a:cxnLst/>
          <a:rect l="0" t="0" r="0" b="0"/>
          <a:pathLst>
            <a:path>
              <a:moveTo>
                <a:pt x="4698307" y="0"/>
              </a:moveTo>
              <a:lnTo>
                <a:pt x="4698307" y="1092619"/>
              </a:lnTo>
              <a:lnTo>
                <a:pt x="0" y="1092619"/>
              </a:lnTo>
              <a:lnTo>
                <a:pt x="0" y="12041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A9E62-8AE4-3C4F-BF87-3BF50AA417B2}">
      <dsp:nvSpPr>
        <dsp:cNvPr id="0" name=""/>
        <dsp:cNvSpPr/>
      </dsp:nvSpPr>
      <dsp:spPr>
        <a:xfrm>
          <a:off x="6050394" y="2976580"/>
          <a:ext cx="91440" cy="2230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078"/>
              </a:lnTo>
            </a:path>
          </a:pathLst>
        </a:custGeom>
        <a:noFill/>
        <a:ln w="1270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552C-A274-F346-AD81-7C3022FE5BC6}">
      <dsp:nvSpPr>
        <dsp:cNvPr id="0" name=""/>
        <dsp:cNvSpPr/>
      </dsp:nvSpPr>
      <dsp:spPr>
        <a:xfrm>
          <a:off x="6050394" y="1771269"/>
          <a:ext cx="91440" cy="2230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078"/>
              </a:lnTo>
            </a:path>
          </a:pathLst>
        </a:custGeom>
        <a:noFill/>
        <a:ln w="1270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F13E1D-A3F9-F44D-8B8F-FD5EB696A1AD}">
      <dsp:nvSpPr>
        <dsp:cNvPr id="0" name=""/>
        <dsp:cNvSpPr/>
      </dsp:nvSpPr>
      <dsp:spPr>
        <a:xfrm>
          <a:off x="6050394" y="816953"/>
          <a:ext cx="91440" cy="2230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078"/>
              </a:lnTo>
            </a:path>
          </a:pathLst>
        </a:custGeom>
        <a:noFill/>
        <a:ln w="1270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FE2601-D074-DA48-9C67-F2C0CD568690}">
      <dsp:nvSpPr>
        <dsp:cNvPr id="0" name=""/>
        <dsp:cNvSpPr/>
      </dsp:nvSpPr>
      <dsp:spPr>
        <a:xfrm>
          <a:off x="3294396" y="5280"/>
          <a:ext cx="5603434" cy="811672"/>
        </a:xfrm>
        <a:prstGeom prst="rect">
          <a:avLst/>
        </a:prstGeom>
        <a:solidFill>
          <a:srgbClr val="C4EEFF"/>
        </a:solidFill>
        <a:ln w="1270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0" kern="12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POW Outcome: 3A Human health and environmental outcomes are optimized through enhanced capacity and leadership in the sound management of chemicals and waste.</a:t>
          </a:r>
          <a:endParaRPr lang="en-GB" sz="1400" b="0" kern="1200" dirty="0">
            <a:solidFill>
              <a:schemeClr val="accent1">
                <a:lumMod val="75000"/>
              </a:scheme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294396" y="5280"/>
        <a:ext cx="5603434" cy="811672"/>
      </dsp:txXfrm>
    </dsp:sp>
    <dsp:sp modelId="{9FAC0A31-8EA0-364C-9EC2-EB62057BC1F3}">
      <dsp:nvSpPr>
        <dsp:cNvPr id="0" name=""/>
        <dsp:cNvSpPr/>
      </dsp:nvSpPr>
      <dsp:spPr>
        <a:xfrm>
          <a:off x="3055240" y="1040032"/>
          <a:ext cx="6081747" cy="731236"/>
        </a:xfrm>
        <a:prstGeom prst="rect">
          <a:avLst/>
        </a:prstGeom>
        <a:solidFill>
          <a:srgbClr val="C4EEFF"/>
        </a:solidFill>
        <a:ln w="1270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Outcome:</a:t>
          </a:r>
          <a:r>
            <a:rPr lang="en-GB" sz="1400" kern="12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Stakeholders are equipped to reduce harmful chemicals in products and processes. (3.9)</a:t>
          </a:r>
          <a:endParaRPr lang="en-GB" sz="1400" kern="1200" dirty="0">
            <a:solidFill>
              <a:schemeClr val="accent1">
                <a:lumMod val="75000"/>
              </a:scheme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055240" y="1040032"/>
        <a:ext cx="6081747" cy="731236"/>
      </dsp:txXfrm>
    </dsp:sp>
    <dsp:sp modelId="{B85DEF5D-1ECF-9545-B8C8-E940B33EA0D5}">
      <dsp:nvSpPr>
        <dsp:cNvPr id="0" name=""/>
        <dsp:cNvSpPr/>
      </dsp:nvSpPr>
      <dsp:spPr>
        <a:xfrm>
          <a:off x="1654437" y="1994347"/>
          <a:ext cx="8883353" cy="982232"/>
        </a:xfrm>
        <a:prstGeom prst="rect">
          <a:avLst/>
        </a:prstGeom>
        <a:solidFill>
          <a:srgbClr val="C4EEFF"/>
        </a:solidFill>
        <a:ln w="1270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0" i="0" kern="12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Output 1: Creating enabling conditions.</a:t>
          </a:r>
          <a:r>
            <a:rPr lang="en-AT" sz="1400" b="0" i="0" kern="12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</a:t>
          </a:r>
          <a:r>
            <a:rPr lang="en-GB" sz="1400" b="0" kern="12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Fostering enabling conditions through policy support and partnership. (3.5)</a:t>
          </a:r>
        </a:p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0" kern="1200" dirty="0">
              <a:solidFill>
                <a:schemeClr val="accent1">
                  <a:lumMod val="75000"/>
                </a:schemeClr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Activity 1.1. Strengthening the legal frameworks, institutional mechanisms and capacities for environmentally sound chemicals management, including MEAs implementation (at national and regional levels).</a:t>
          </a:r>
          <a:endParaRPr lang="en-GB" sz="1400" b="0" kern="1200" dirty="0">
            <a:solidFill>
              <a:schemeClr val="accent1">
                <a:lumMod val="75000"/>
              </a:scheme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654437" y="1994347"/>
        <a:ext cx="8883353" cy="982232"/>
      </dsp:txXfrm>
    </dsp:sp>
    <dsp:sp modelId="{1EB28AF0-BFAE-9241-867B-6D794239FDEF}">
      <dsp:nvSpPr>
        <dsp:cNvPr id="0" name=""/>
        <dsp:cNvSpPr/>
      </dsp:nvSpPr>
      <dsp:spPr>
        <a:xfrm>
          <a:off x="4245562" y="3199659"/>
          <a:ext cx="3701102" cy="531140"/>
        </a:xfrm>
        <a:prstGeom prst="rect">
          <a:avLst/>
        </a:prstGeom>
        <a:solidFill>
          <a:srgbClr val="FFC000"/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SEEPP - Soil and water pollution pillar</a:t>
          </a:r>
        </a:p>
      </dsp:txBody>
      <dsp:txXfrm>
        <a:off x="4245562" y="3199659"/>
        <a:ext cx="3701102" cy="531140"/>
      </dsp:txXfrm>
    </dsp:sp>
    <dsp:sp modelId="{EA5F7368-D596-0445-A827-F1926C6296F3}">
      <dsp:nvSpPr>
        <dsp:cNvPr id="0" name=""/>
        <dsp:cNvSpPr/>
      </dsp:nvSpPr>
      <dsp:spPr>
        <a:xfrm>
          <a:off x="246161" y="4934958"/>
          <a:ext cx="2303289" cy="1119362"/>
        </a:xfrm>
        <a:prstGeom prst="rect">
          <a:avLst/>
        </a:prstGeom>
        <a:solidFill>
          <a:srgbClr val="00B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Legal and institutional assessment and policy  recommendations</a:t>
          </a:r>
        </a:p>
      </dsp:txBody>
      <dsp:txXfrm>
        <a:off x="246161" y="4934958"/>
        <a:ext cx="2303289" cy="1119362"/>
      </dsp:txXfrm>
    </dsp:sp>
    <dsp:sp modelId="{C37DD853-0B32-454E-8C8F-8DB468A58FAA}">
      <dsp:nvSpPr>
        <dsp:cNvPr id="0" name=""/>
        <dsp:cNvSpPr/>
      </dsp:nvSpPr>
      <dsp:spPr>
        <a:xfrm>
          <a:off x="2772530" y="4934958"/>
          <a:ext cx="2248104" cy="1121465"/>
        </a:xfrm>
        <a:prstGeom prst="rect">
          <a:avLst/>
        </a:prstGeom>
        <a:solidFill>
          <a:srgbClr val="00B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collection and trainings</a:t>
          </a:r>
          <a:endParaRPr lang="en-GB" sz="14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772530" y="4934958"/>
        <a:ext cx="2248104" cy="1121465"/>
      </dsp:txXfrm>
    </dsp:sp>
    <dsp:sp modelId="{7016A258-D857-394E-8699-478F970A605C}">
      <dsp:nvSpPr>
        <dsp:cNvPr id="0" name=""/>
        <dsp:cNvSpPr/>
      </dsp:nvSpPr>
      <dsp:spPr>
        <a:xfrm>
          <a:off x="5243713" y="4934958"/>
          <a:ext cx="2187161" cy="1110486"/>
        </a:xfrm>
        <a:prstGeom prst="rect">
          <a:avLst/>
        </a:prstGeom>
        <a:solidFill>
          <a:srgbClr val="00B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Pilots training and guidelines on risk assessment, on-site trainings</a:t>
          </a:r>
          <a:endParaRPr lang="en-GB" sz="1400" kern="1200" dirty="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243713" y="4934958"/>
        <a:ext cx="2187161" cy="1110486"/>
      </dsp:txXfrm>
    </dsp:sp>
    <dsp:sp modelId="{40417BEC-7E07-764D-A1D4-02B44A80920E}">
      <dsp:nvSpPr>
        <dsp:cNvPr id="0" name=""/>
        <dsp:cNvSpPr/>
      </dsp:nvSpPr>
      <dsp:spPr>
        <a:xfrm>
          <a:off x="5790503" y="6268524"/>
          <a:ext cx="1909948" cy="501067"/>
        </a:xfrm>
        <a:prstGeom prst="rect">
          <a:avLst/>
        </a:prstGeom>
        <a:solidFill>
          <a:srgbClr val="6FE17E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UNEP-UNDP Agreement  !NEW!</a:t>
          </a:r>
        </a:p>
      </dsp:txBody>
      <dsp:txXfrm>
        <a:off x="5790503" y="6268524"/>
        <a:ext cx="1909948" cy="501067"/>
      </dsp:txXfrm>
    </dsp:sp>
    <dsp:sp modelId="{1BC33DF0-8784-284A-9B72-E23A6B1254C1}">
      <dsp:nvSpPr>
        <dsp:cNvPr id="0" name=""/>
        <dsp:cNvSpPr/>
      </dsp:nvSpPr>
      <dsp:spPr>
        <a:xfrm>
          <a:off x="7653953" y="4934958"/>
          <a:ext cx="1957783" cy="1111411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GIS maps of illegal landfills; prioritization and remediation guidelines. </a:t>
          </a:r>
          <a:endParaRPr lang="en-GB" sz="1400" b="0" kern="1200" dirty="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7653953" y="4934958"/>
        <a:ext cx="1957783" cy="1111411"/>
      </dsp:txXfrm>
    </dsp:sp>
    <dsp:sp modelId="{D70212A3-BD5D-473B-B3FB-9CD3FB341FB8}">
      <dsp:nvSpPr>
        <dsp:cNvPr id="0" name=""/>
        <dsp:cNvSpPr/>
      </dsp:nvSpPr>
      <dsp:spPr>
        <a:xfrm>
          <a:off x="9834815" y="4934958"/>
          <a:ext cx="2111250" cy="1089405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b="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 enforcement and awareness, develop projects pipeline</a:t>
          </a:r>
          <a:endParaRPr lang="it-IT" sz="14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834815" y="4934958"/>
        <a:ext cx="2111250" cy="1089405"/>
      </dsp:txXfrm>
    </dsp:sp>
    <dsp:sp modelId="{256E1E60-461C-5443-9B7D-174AF0CC890C}">
      <dsp:nvSpPr>
        <dsp:cNvPr id="0" name=""/>
        <dsp:cNvSpPr/>
      </dsp:nvSpPr>
      <dsp:spPr>
        <a:xfrm>
          <a:off x="1761594" y="3953878"/>
          <a:ext cx="4222979" cy="758000"/>
        </a:xfrm>
        <a:prstGeom prst="rect">
          <a:avLst/>
        </a:prstGeom>
        <a:solidFill>
          <a:srgbClr val="00B050"/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Strengthening the capacities on contaminated sites in BiH and Serbia </a:t>
          </a:r>
        </a:p>
      </dsp:txBody>
      <dsp:txXfrm>
        <a:off x="1761594" y="3953878"/>
        <a:ext cx="4222979" cy="758000"/>
      </dsp:txXfrm>
    </dsp:sp>
    <dsp:sp modelId="{049636C1-B6A8-1043-B8E8-55E279DB1161}">
      <dsp:nvSpPr>
        <dsp:cNvPr id="0" name=""/>
        <dsp:cNvSpPr/>
      </dsp:nvSpPr>
      <dsp:spPr>
        <a:xfrm>
          <a:off x="6207653" y="3953878"/>
          <a:ext cx="5085073" cy="676662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Enhancing enforcement capacities and public awareness  on illegal landfill management</a:t>
          </a:r>
        </a:p>
      </dsp:txBody>
      <dsp:txXfrm>
        <a:off x="6207653" y="3953878"/>
        <a:ext cx="5085073" cy="676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6E5C-014E-9543-9F24-C5630404A38A}">
      <dsp:nvSpPr>
        <dsp:cNvPr id="0" name=""/>
        <dsp:cNvSpPr/>
      </dsp:nvSpPr>
      <dsp:spPr>
        <a:xfrm>
          <a:off x="535743" y="1003"/>
          <a:ext cx="2701697" cy="2418751"/>
        </a:xfrm>
        <a:prstGeom prst="ellipse">
          <a:avLst/>
        </a:prstGeom>
        <a:solidFill>
          <a:schemeClr val="tx2">
            <a:lumMod val="20000"/>
            <a:lumOff val="80000"/>
            <a:alpha val="5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12" tIns="22860" rIns="133112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1.</a:t>
          </a:r>
          <a:r>
            <a:rPr lang="en-GB" sz="1800" b="1" kern="1200" dirty="0">
              <a:solidFill>
                <a:srgbClr val="37494F"/>
              </a:solidFill>
            </a:rPr>
            <a:t>Coordination  strengthening networks</a:t>
          </a:r>
          <a:endParaRPr lang="en-AT" sz="1800" b="1" kern="1200" dirty="0">
            <a:solidFill>
              <a:srgbClr val="37494F"/>
            </a:solidFill>
          </a:endParaRPr>
        </a:p>
      </dsp:txBody>
      <dsp:txXfrm>
        <a:off x="931397" y="355221"/>
        <a:ext cx="1910389" cy="1710315"/>
      </dsp:txXfrm>
    </dsp:sp>
    <dsp:sp modelId="{890FA176-9CE3-1E49-985E-9E247CB1960E}">
      <dsp:nvSpPr>
        <dsp:cNvPr id="0" name=""/>
        <dsp:cNvSpPr/>
      </dsp:nvSpPr>
      <dsp:spPr>
        <a:xfrm>
          <a:off x="4860519" y="2006"/>
          <a:ext cx="2772760" cy="2418751"/>
        </a:xfrm>
        <a:prstGeom prst="ellipse">
          <a:avLst/>
        </a:prstGeom>
        <a:solidFill>
          <a:srgbClr val="00B0F0">
            <a:alpha val="5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12" tIns="22860" rIns="133112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rgbClr val="37494F"/>
              </a:solidFill>
            </a:rPr>
            <a:t>3. Pilot sites preliminary characterization </a:t>
          </a:r>
        </a:p>
      </dsp:txBody>
      <dsp:txXfrm>
        <a:off x="5266580" y="356224"/>
        <a:ext cx="1960638" cy="1710315"/>
      </dsp:txXfrm>
    </dsp:sp>
    <dsp:sp modelId="{CDF53868-4EFF-B044-92EC-95AFF8E1903D}">
      <dsp:nvSpPr>
        <dsp:cNvPr id="0" name=""/>
        <dsp:cNvSpPr/>
      </dsp:nvSpPr>
      <dsp:spPr>
        <a:xfrm>
          <a:off x="2824777" y="2006"/>
          <a:ext cx="2636487" cy="2418751"/>
        </a:xfrm>
        <a:prstGeom prst="ellipse">
          <a:avLst/>
        </a:prstGeom>
        <a:solidFill>
          <a:srgbClr val="FFC000">
            <a:alpha val="5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12" tIns="22860" rIns="133112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rgbClr val="37494F"/>
              </a:solidFill>
            </a:rPr>
            <a:t>2.Strengthening capacities </a:t>
          </a:r>
        </a:p>
      </dsp:txBody>
      <dsp:txXfrm>
        <a:off x="3210882" y="356224"/>
        <a:ext cx="1864277" cy="17103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6E5C-014E-9543-9F24-C5630404A38A}">
      <dsp:nvSpPr>
        <dsp:cNvPr id="0" name=""/>
        <dsp:cNvSpPr/>
      </dsp:nvSpPr>
      <dsp:spPr>
        <a:xfrm>
          <a:off x="29050" y="537718"/>
          <a:ext cx="2005874" cy="200587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390" tIns="20320" rIns="11039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37494F"/>
              </a:solidFill>
            </a:rPr>
            <a:t>1. Mapping of non-compliant and illegal landfills</a:t>
          </a:r>
          <a:endParaRPr lang="en-AT" sz="1600" b="1" kern="1200" dirty="0">
            <a:solidFill>
              <a:srgbClr val="37494F"/>
            </a:solidFill>
          </a:endParaRPr>
        </a:p>
      </dsp:txBody>
      <dsp:txXfrm>
        <a:off x="322803" y="831471"/>
        <a:ext cx="1418368" cy="1418368"/>
      </dsp:txXfrm>
    </dsp:sp>
    <dsp:sp modelId="{622FF4FF-CFB5-164A-99F7-CF22D06098C2}">
      <dsp:nvSpPr>
        <dsp:cNvPr id="0" name=""/>
        <dsp:cNvSpPr/>
      </dsp:nvSpPr>
      <dsp:spPr>
        <a:xfrm>
          <a:off x="1606698" y="513547"/>
          <a:ext cx="2005874" cy="2005874"/>
        </a:xfrm>
        <a:prstGeom prst="ellipse">
          <a:avLst/>
        </a:prstGeom>
        <a:solidFill>
          <a:schemeClr val="accent4">
            <a:alpha val="50000"/>
            <a:hueOff val="3266964"/>
            <a:satOff val="-13592"/>
            <a:lumOff val="320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390" tIns="20320" rIns="11039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37494F"/>
              </a:solidFill>
            </a:rPr>
            <a:t>2. Improved remediation planning and implementation</a:t>
          </a:r>
          <a:endParaRPr lang="en-GB" sz="1600" kern="1200" dirty="0">
            <a:solidFill>
              <a:srgbClr val="37494F"/>
            </a:solidFill>
          </a:endParaRPr>
        </a:p>
      </dsp:txBody>
      <dsp:txXfrm>
        <a:off x="1900451" y="807300"/>
        <a:ext cx="1418368" cy="1418368"/>
      </dsp:txXfrm>
    </dsp:sp>
    <dsp:sp modelId="{890FA176-9CE3-1E49-985E-9E247CB1960E}">
      <dsp:nvSpPr>
        <dsp:cNvPr id="0" name=""/>
        <dsp:cNvSpPr/>
      </dsp:nvSpPr>
      <dsp:spPr>
        <a:xfrm>
          <a:off x="4818097" y="481794"/>
          <a:ext cx="2005874" cy="2005874"/>
        </a:xfrm>
        <a:prstGeom prst="ellipse">
          <a:avLst/>
        </a:prstGeom>
        <a:solidFill>
          <a:schemeClr val="accent4">
            <a:alpha val="50000"/>
            <a:hueOff val="6533927"/>
            <a:satOff val="-27185"/>
            <a:lumOff val="640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390" tIns="20320" rIns="11039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37494F"/>
              </a:solidFill>
            </a:rPr>
            <a:t>4. Public awareness and stakeholder engagement at regional level </a:t>
          </a:r>
        </a:p>
      </dsp:txBody>
      <dsp:txXfrm>
        <a:off x="5111850" y="775547"/>
        <a:ext cx="1418368" cy="1418368"/>
      </dsp:txXfrm>
    </dsp:sp>
    <dsp:sp modelId="{CDF53868-4EFF-B044-92EC-95AFF8E1903D}">
      <dsp:nvSpPr>
        <dsp:cNvPr id="0" name=""/>
        <dsp:cNvSpPr/>
      </dsp:nvSpPr>
      <dsp:spPr>
        <a:xfrm>
          <a:off x="3376261" y="497159"/>
          <a:ext cx="2005874" cy="2005874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390" tIns="20320" rIns="11039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rgbClr val="37494F"/>
              </a:solidFill>
            </a:rPr>
            <a:t>3. Strengthened enforcement and preventive capacity</a:t>
          </a:r>
        </a:p>
      </dsp:txBody>
      <dsp:txXfrm>
        <a:off x="3670014" y="790912"/>
        <a:ext cx="1418368" cy="1418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701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T" b="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62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E1D71-6542-DB3F-42EE-470F801B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48F296-F9D8-6B51-BBA4-0F90EDCF3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0513A-3519-4B20-2405-7C6E83AB5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3BD53-898D-5794-755A-A0CD0CD26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9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54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93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88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Updated by AST</a:t>
            </a:r>
          </a:p>
          <a:p>
            <a:r>
              <a:rPr lang="en-GB" sz="1200" kern="1200" dirty="0">
                <a:solidFill>
                  <a:srgbClr val="FF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3.3. On-the job training on the development of characterization plans – considered as (partially) completed during the field visits?</a:t>
            </a:r>
            <a:endParaRPr lang="en-US" sz="12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42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FBA0D-5A17-3D58-1126-D408EDD8C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DBC3D-105F-489D-2715-6767F201A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4D594-F905-D8D7-D85C-DBA43A7B3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CB436-6ADA-006C-8DD9-8E06BE5CE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92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22B6D-8466-AE24-FFB2-338F5FC1E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0B990D-EFE9-AB28-3B49-617CE7835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A19AFA-A9BA-8DFB-ADF2-3EB672C7C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Added by AST</a:t>
            </a:r>
            <a:endParaRPr lang="en-AT" dirty="0"/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43C09-88A5-9123-3910-2A8FBAE334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83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3F11D-EBDC-C406-13D6-6C9CFD7A2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9697C1-460D-DC93-51B0-BC31349DCB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00BEE-6F4D-6AAB-F10C-648C414F6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Added by AST</a:t>
            </a:r>
            <a:endParaRPr lang="en-AT" dirty="0"/>
          </a:p>
          <a:p>
            <a:r>
              <a:rPr lang="en-US">
                <a:solidFill>
                  <a:srgbClr val="FF0000"/>
                </a:solidFill>
              </a:rPr>
              <a:t>Improving reporting capacities of local authorities in Serbia</a:t>
            </a:r>
            <a:endParaRPr lang="en-US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237ED-1C31-D963-9A1C-6AA45E6B5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40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2417C-E0C1-B396-381F-ACAAA5F63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1065A-3075-D2BE-6E20-AE58102B3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7BB8B-0D06-EE99-7446-06A9E53A9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Added by AST</a:t>
            </a:r>
            <a:endParaRPr lang="en-AT" dirty="0"/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2971C-BF87-1E96-10E4-85D1100FA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38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AC65-8F57-63A9-5CC9-F03B8B1C8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AD6FB-3841-1C26-D9CA-CDFB4106D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C77BC-43A3-8F0D-7C74-3E9534C6D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Added by AST</a:t>
            </a:r>
            <a:endParaRPr lang="en-AT" dirty="0"/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4115E-1108-9655-DC1F-667847EE0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24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AT" dirty="0"/>
              <a:t>o be completed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03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78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AC07-4ECD-274D-A461-34813D23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AD18A-AA99-7244-AD35-36B5F7F22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0D051-4D76-114A-B416-A96E2CBD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8A74E-22F8-534D-B4EF-35F71AE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47C90-B25E-A346-9E9B-162B3B16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17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C2BE-2FD4-BE43-A025-98552DC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BEE-8862-634E-9DAE-E2C82AD1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F68F-66EB-5E4A-B72B-F8770F94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B2E6-7E31-1941-AEBF-B1CE93B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37D6-1BEB-144E-AF02-C0AFE57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2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B9-B148-E945-A148-AF11F998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13F4-6533-8F4D-B85C-DCBEBAB82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D4C4C-3BC4-E94B-8FFB-CF3A78D0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3417-B0DA-8D40-BCFF-5BD793E0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3042B-AE29-6A40-9D64-EB42D4DF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1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3EBE-5BB2-9043-B1CD-F8DEC371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21E0-BF3B-5645-B70D-243CB224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3481-D8A0-D844-8619-711C442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3B4DE-EF38-F44E-B078-53932663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DDE1C-6604-1844-9F35-A0D3095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A18A-AF8C-3344-A6D2-BC0EBB13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28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AABC-5F3E-F544-A989-4215E167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AD5C4-1F6E-E542-86B3-2FD64939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9964D-E4CF-C64B-B22B-028802C32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F8C2-AAC8-294A-AE77-DC323A8B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8550E-758E-4C47-AAF9-E6DCB4BCA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80521-D8AC-D245-B03B-798B63C4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3800E-41A3-6640-8D6F-5E6B752C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F6877-5F51-7946-8AE1-D1558785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8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61D1-71E2-A143-9849-E31FC49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A9FB3-307A-DF4E-9555-451A6BB3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2E4D-59CE-554C-89A6-862894A9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3EB03-2311-2D40-A4C7-9075EE22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2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E0DE3-BED1-D54F-BEAA-EC1028D8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3F3F1-269A-0141-BCC5-EC8AF005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E10F-C896-364B-B942-D8EAE480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3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F1E7-463E-9649-AB61-F30F302C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9F6-1141-5F4B-9E1A-78D1C42B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7966-BD51-484B-9E24-A0AF92E8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F7D5A-298F-7645-89AA-57AA44E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3A19-B82D-7848-9D80-1438A5CE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09FB-0537-F447-8684-B7AE80CF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3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DCD7-8C05-784F-B967-89E4284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8B20C-C42A-E44D-A952-19B4D305C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54BA3-09E2-2C4E-89F7-110A98FC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5A16B-D78C-A546-8D53-5C548EAC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FF0E7-CF03-B64A-B146-9D65C2BA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53722-7A82-4448-B7C3-02830EC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9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7F9A-FB0A-374E-8E6E-9FA973B0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5AF0C-A74C-8D41-8D0B-E760DF3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4928-BA9F-BE42-8F15-BBA9A42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1EF0-F95A-7945-9A8C-35AD090D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7B9-6005-2044-8A6F-E62EBCA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4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26E5D-64F1-7042-8487-B3E516156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5CE7-1A46-F24F-8E3D-5A75E429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563F-D312-914B-8778-A3D9146B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EE13-CEB6-B842-A306-00E162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5253-EA51-E242-8776-3BAF9B39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9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929D1-5E48-A046-AAE1-BCCA5ACB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9253-EABA-104E-AC57-20BBDDC8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176-6322-B44A-AB2A-64E15B9FE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E3D9-F99A-6A4A-A255-F36F987B4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6F28-6826-124D-9F1F-0239F9E50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7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emf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8.png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3.sv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9.png"/><Relationship Id="rId7" Type="http://schemas.openxmlformats.org/officeDocument/2006/relationships/diagramLayout" Target="../diagrams/layout3.xml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11" Type="http://schemas.openxmlformats.org/officeDocument/2006/relationships/image" Target="../media/image10.jpeg"/><Relationship Id="rId5" Type="http://schemas.openxmlformats.org/officeDocument/2006/relationships/image" Target="../media/image7.png"/><Relationship Id="rId10" Type="http://schemas.microsoft.com/office/2007/relationships/diagramDrawing" Target="../diagrams/drawing3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hyperlink" Target="https://legalcapacity.org.uk/everyday-decisions/what-is-legal-capacity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9.png"/><Relationship Id="rId10" Type="http://schemas.openxmlformats.org/officeDocument/2006/relationships/diagramQuickStyle" Target="../diagrams/quickStyle4.xml"/><Relationship Id="rId4" Type="http://schemas.microsoft.com/office/2007/relationships/hdphoto" Target="../media/hdphoto2.wdp"/><Relationship Id="rId9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s://www.unep.org/beatpollu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09A6B2-A937-9B4D-A91B-21EDFEAE8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304373"/>
              </p:ext>
            </p:extLst>
          </p:nvPr>
        </p:nvGraphicFramePr>
        <p:xfrm>
          <a:off x="0" y="0"/>
          <a:ext cx="12192000" cy="701040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</a:tblGrid>
              <a:tr h="5052792"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spcAft>
                          <a:spcPts val="600"/>
                        </a:spcAft>
                        <a:buNone/>
                      </a:pPr>
                      <a:endParaRPr lang="en-US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Strengthening the capacity in the management of Contaminated Sites in BiH and Serbia to reduce pollution into the environment</a:t>
                      </a:r>
                    </a:p>
                    <a:p>
                      <a:pPr marL="0" lvl="0" indent="0" algn="jus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US" sz="2800" b="1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Roboto"/>
                        <a:ea typeface="Roboto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957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Roboto"/>
                        <a:ea typeface="Roboto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Roboto"/>
                        <a:ea typeface="Roboto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Vienna 27.03.2026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Roboto"/>
                        <a:ea typeface="Roboto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CDA326B-DC27-5640-A0EB-E5E414589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308" y="373979"/>
            <a:ext cx="1587910" cy="11582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41F355-E3DB-F92E-8A91-F6F9401A7334}"/>
              </a:ext>
            </a:extLst>
          </p:cNvPr>
          <p:cNvSpPr txBox="1"/>
          <p:nvPr/>
        </p:nvSpPr>
        <p:spPr>
          <a:xfrm>
            <a:off x="579782" y="491434"/>
            <a:ext cx="84614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lvl="0" indent="0" algn="just">
              <a:buNone/>
            </a:pPr>
            <a:endParaRPr lang="en-US" sz="2400" b="1" i="0" u="none" strike="noStrike" baseline="0" noProof="0" dirty="0">
              <a:solidFill>
                <a:srgbClr val="FFFFFF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653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44BAFF-24C9-5E4D-AEEB-0553B887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0927" y="6151418"/>
            <a:ext cx="768350" cy="560444"/>
          </a:xfrm>
          <a:prstGeom prst="rect">
            <a:avLst/>
          </a:prstGeom>
        </p:spPr>
      </p:pic>
      <p:pic>
        <p:nvPicPr>
          <p:cNvPr id="3" name="Graphic 2" descr="Umbrella outline">
            <a:extLst>
              <a:ext uri="{FF2B5EF4-FFF2-40B4-BE49-F238E27FC236}">
                <a16:creationId xmlns:a16="http://schemas.microsoft.com/office/drawing/2014/main" id="{A62B7686-FE1B-72D7-D86A-58FAC0D35E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103923"/>
            <a:ext cx="12192000" cy="7138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6B1F6F-623E-B256-8200-E82DA393A15D}"/>
              </a:ext>
            </a:extLst>
          </p:cNvPr>
          <p:cNvSpPr txBox="1"/>
          <p:nvPr/>
        </p:nvSpPr>
        <p:spPr>
          <a:xfrm>
            <a:off x="318653" y="86426"/>
            <a:ext cx="112906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24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South-Eastern Europe (de)Pollution Platform (SEEPP) Activities </a:t>
            </a:r>
            <a:r>
              <a:rPr lang="en-US" sz="2400" b="1" i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2024 - 2026</a:t>
            </a:r>
            <a:endParaRPr lang="en-US" sz="2400" b="1">
              <a:solidFill>
                <a:srgbClr val="00B0F0"/>
              </a:solidFill>
              <a:latin typeface="Roboto Regular"/>
              <a:ea typeface="Roboto Condensed"/>
              <a:cs typeface="Roboto Condensed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184A8A9-8204-D19F-9136-ED0EB673B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5510963"/>
              </p:ext>
            </p:extLst>
          </p:nvPr>
        </p:nvGraphicFramePr>
        <p:xfrm>
          <a:off x="471055" y="983673"/>
          <a:ext cx="11305309" cy="4932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Immagine 31" descr="Immagine 31">
            <a:extLst>
              <a:ext uri="{FF2B5EF4-FFF2-40B4-BE49-F238E27FC236}">
                <a16:creationId xmlns:a16="http://schemas.microsoft.com/office/drawing/2014/main" id="{68B8617E-4777-4759-542E-8A4FC9D4B01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51801"/>
          <a:stretch>
            <a:fillRect/>
          </a:stretch>
        </p:blipFill>
        <p:spPr>
          <a:xfrm>
            <a:off x="318653" y="6000322"/>
            <a:ext cx="717110" cy="702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DAC22B96-C6AE-B6E2-B4C5-80828135D4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8890" y="6131842"/>
            <a:ext cx="717110" cy="622235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ED3E513B-27AE-0AE3-FE89-D92B6FE657AA}"/>
              </a:ext>
            </a:extLst>
          </p:cNvPr>
          <p:cNvSpPr/>
          <p:nvPr/>
        </p:nvSpPr>
        <p:spPr>
          <a:xfrm>
            <a:off x="415636" y="5472437"/>
            <a:ext cx="11553206" cy="461666"/>
          </a:xfrm>
          <a:prstGeom prst="homePlat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Agenda 2030 </a:t>
            </a:r>
            <a:r>
              <a:rPr lang="en-GB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Multilateral Environmental Agreements (MEAs)</a:t>
            </a:r>
            <a:endParaRPr lang="en-AT" sz="20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817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9868C-0497-A36F-D572-14991E3C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8E70AF-6B43-0C64-9BAF-E92470BF6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0809920"/>
              </p:ext>
            </p:extLst>
          </p:nvPr>
        </p:nvGraphicFramePr>
        <p:xfrm>
          <a:off x="-228" y="0"/>
          <a:ext cx="12192228" cy="6774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id="{FA1FD517-3492-63C6-B858-DA914CF97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854202" y="1854201"/>
            <a:ext cx="4758269" cy="1049867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AT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SEEPP and UNEP Programme of Work</a:t>
            </a:r>
          </a:p>
        </p:txBody>
      </p:sp>
    </p:spTree>
    <p:extLst>
      <p:ext uri="{BB962C8B-B14F-4D97-AF65-F5344CB8AC3E}">
        <p14:creationId xmlns:p14="http://schemas.microsoft.com/office/powerpoint/2010/main" val="379561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0C3D-DAC1-4B5B-833A-D1B8EB0A2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64065"/>
          </a:xfr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Strengthening the capacity in the management of Contaminated Sites in BiH and Serbia to reduce pollution into the environment 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(2023 - 2026)</a:t>
            </a:r>
          </a:p>
        </p:txBody>
      </p:sp>
      <p:pic>
        <p:nvPicPr>
          <p:cNvPr id="13" name="Picture 1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6763" y="6155696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FD53B54E-8C86-50D6-7F18-7F027A768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56" y="6223460"/>
            <a:ext cx="717110" cy="598077"/>
          </a:xfrm>
          <a:prstGeom prst="rect">
            <a:avLst/>
          </a:prstGeom>
        </p:spPr>
      </p:pic>
      <p:pic>
        <p:nvPicPr>
          <p:cNvPr id="8" name="Immagine 31" descr="Immagine 31">
            <a:extLst>
              <a:ext uri="{FF2B5EF4-FFF2-40B4-BE49-F238E27FC236}">
                <a16:creationId xmlns:a16="http://schemas.microsoft.com/office/drawing/2014/main" id="{8F0B5C8C-40EF-6F95-965F-DFC099FA5B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1801"/>
          <a:stretch>
            <a:fillRect/>
          </a:stretch>
        </p:blipFill>
        <p:spPr>
          <a:xfrm>
            <a:off x="5822574" y="6155697"/>
            <a:ext cx="717110" cy="63045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6AF6F91-AFA7-0C27-061A-51FD7A8BF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249402"/>
              </p:ext>
            </p:extLst>
          </p:nvPr>
        </p:nvGraphicFramePr>
        <p:xfrm>
          <a:off x="3856383" y="3158837"/>
          <a:ext cx="8214931" cy="242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Horizontal Scroll 16">
            <a:extLst>
              <a:ext uri="{FF2B5EF4-FFF2-40B4-BE49-F238E27FC236}">
                <a16:creationId xmlns:a16="http://schemas.microsoft.com/office/drawing/2014/main" id="{D13EED87-EC5E-4209-F3F9-E7146DA20490}"/>
              </a:ext>
            </a:extLst>
          </p:cNvPr>
          <p:cNvSpPr/>
          <p:nvPr/>
        </p:nvSpPr>
        <p:spPr>
          <a:xfrm>
            <a:off x="39526" y="5401498"/>
            <a:ext cx="8894677" cy="843938"/>
          </a:xfrm>
          <a:prstGeom prst="horizontalScroll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:</a:t>
            </a:r>
          </a:p>
          <a:p>
            <a:pPr algn="ctr"/>
            <a:endParaRPr lang="en-GB" dirty="0"/>
          </a:p>
          <a:p>
            <a:pPr algn="ctr"/>
            <a:r>
              <a:rPr lang="en-GB" b="1" dirty="0"/>
              <a:t>Background: GEF project Enhanced Cross-sectoral Land Management through Land Use Pressure Reduction and Planning in Serbia, Co-funded by Italy, SEEPP – Phase I</a:t>
            </a:r>
          </a:p>
          <a:p>
            <a:pPr algn="ctr"/>
            <a:endParaRPr lang="en-GB" dirty="0"/>
          </a:p>
          <a:p>
            <a:pPr algn="ctr"/>
            <a:endParaRPr lang="en-AT" dirty="0"/>
          </a:p>
        </p:txBody>
      </p: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0F77A641-4935-3CFA-ABE0-0193849BC97C}"/>
              </a:ext>
            </a:extLst>
          </p:cNvPr>
          <p:cNvSpPr/>
          <p:nvPr/>
        </p:nvSpPr>
        <p:spPr>
          <a:xfrm>
            <a:off x="4642176" y="764065"/>
            <a:ext cx="7510299" cy="2394772"/>
          </a:xfrm>
          <a:prstGeom prst="foldedCorner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220"/>
              </a:lnSpc>
            </a:pPr>
            <a:endParaRPr lang="en-GB" sz="16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 of funds: </a:t>
            </a:r>
            <a:r>
              <a:rPr lang="en-GB" sz="16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Italy </a:t>
            </a: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Budget</a:t>
            </a:r>
            <a:r>
              <a:rPr lang="en-GB" sz="16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EUR 300,000</a:t>
            </a: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Implementation timeframe</a:t>
            </a:r>
            <a:r>
              <a:rPr lang="en-GB" sz="16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2023 – 2026</a:t>
            </a: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Target Countries</a:t>
            </a:r>
            <a:r>
              <a:rPr lang="en-GB" sz="16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BiH and Serbia</a:t>
            </a:r>
            <a:endParaRPr lang="en-GB" sz="16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1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Objective: </a:t>
            </a:r>
            <a:r>
              <a:rPr lang="en-GB" sz="16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reduce pollution, increase environmental protection practices and improve human health, through strengthening institutions and capacities in identifying and prioritize pollution-prevention and related environmental priorities</a:t>
            </a:r>
          </a:p>
        </p:txBody>
      </p:sp>
      <p:pic>
        <p:nvPicPr>
          <p:cNvPr id="23" name="Picture 2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8DCEA38-E1CB-AFB9-0C7C-A195CBD5FA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6" y="849718"/>
            <a:ext cx="4241530" cy="27485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B3F7D72-4B72-0E74-27F0-1B9CAF1FC8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6" y="3429001"/>
            <a:ext cx="4031589" cy="21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08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eople connection web">
            <a:extLst>
              <a:ext uri="{FF2B5EF4-FFF2-40B4-BE49-F238E27FC236}">
                <a16:creationId xmlns:a16="http://schemas.microsoft.com/office/drawing/2014/main" id="{66F0AD9D-ECFD-03BE-2FD9-35578A00F2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35" y="2690486"/>
            <a:ext cx="3523214" cy="3061060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3196F2"/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520C3D-DAC1-4B5B-833A-D1B8EB0A2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235" y="641917"/>
            <a:ext cx="3561566" cy="2048568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GB" sz="2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COMPONENT 1 - Coordination activities, data exchange, strengthening networks</a:t>
            </a:r>
            <a:endParaRPr lang="en-GB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508D3-EB0B-8059-1654-45A1854DA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823" y="6138116"/>
            <a:ext cx="585267" cy="585267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768" y="6218258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/>
          <p:cNvPicPr>
            <a:picLocks noChangeAspect="1"/>
          </p:cNvPicPr>
          <p:nvPr/>
        </p:nvPicPr>
        <p:blipFill>
          <a:blip r:embed="rId8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C58C712A-9442-B496-BC28-D1F07BE2CB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C624C03-145B-E449-977A-33E72DDC69CC}"/>
              </a:ext>
            </a:extLst>
          </p:cNvPr>
          <p:cNvSpPr txBox="1">
            <a:spLocks/>
          </p:cNvSpPr>
          <p:nvPr/>
        </p:nvSpPr>
        <p:spPr>
          <a:xfrm>
            <a:off x="4658960" y="1080652"/>
            <a:ext cx="7269803" cy="444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br>
              <a:rPr lang="en-GB"/>
            </a:br>
            <a:endParaRPr lang="en-AT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3B09FC3-50A6-37E9-7492-DF4D9232A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24280"/>
              </p:ext>
            </p:extLst>
          </p:nvPr>
        </p:nvGraphicFramePr>
        <p:xfrm>
          <a:off x="4590854" y="641917"/>
          <a:ext cx="7337909" cy="5109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343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4302566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544162"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962748"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1.1 Launching and closing event </a:t>
                      </a:r>
                      <a:endParaRPr lang="en-GB" sz="2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AT" sz="20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 </a:t>
                      </a:r>
                      <a:r>
                        <a:rPr lang="en-AT" sz="20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Launching event in March </a:t>
                      </a:r>
                      <a:r>
                        <a:rPr lang="en-US" sz="20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  <a:r>
                        <a:rPr lang="en-AT" sz="20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 and inception meeting in May 2024</a:t>
                      </a:r>
                    </a:p>
                    <a:p>
                      <a:r>
                        <a:rPr lang="en-AT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Final conference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  <a:tr h="1163535">
                <a:tc>
                  <a:txBody>
                    <a:bodyPr/>
                    <a:lstStyle/>
                    <a:p>
                      <a:pPr algn="r"/>
                      <a:r>
                        <a:rPr lang="en-GB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1.2 Establishment of the Thematic Groups on pollution</a:t>
                      </a:r>
                      <a:endParaRPr lang="en-AT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T" sz="20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 </a:t>
                      </a:r>
                      <a:r>
                        <a:rPr lang="en-GB" sz="20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Thematic working group established in October 2024: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joint meetings (04.12.2024 and 22.02.2025), plus meetings at national level carried out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Methodology for selection of pilot sites finalised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75206"/>
                  </a:ext>
                </a:extLst>
              </a:tr>
              <a:tr h="2218507">
                <a:tc>
                  <a:txBody>
                    <a:bodyPr/>
                    <a:lstStyle/>
                    <a:p>
                      <a:pPr algn="r"/>
                      <a:endParaRPr lang="en-GB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r"/>
                      <a:endParaRPr lang="en-GB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r"/>
                      <a:r>
                        <a:rPr lang="en-GB" sz="2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1.3 Visibility</a:t>
                      </a:r>
                      <a:endParaRPr lang="en-AT" sz="2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T" sz="2000" b="1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T" sz="20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 </a:t>
                      </a:r>
                      <a:r>
                        <a:rPr lang="en-GB" sz="2000" kern="12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Pollution Platform UNEP webpage / LinkedIn / brochure</a:t>
                      </a:r>
                      <a:endParaRPr lang="en-GB" sz="20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20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Visibility materials </a:t>
                      </a:r>
                      <a:r>
                        <a:rPr lang="en-GB" sz="20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(On-going)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56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94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0C3D-DAC1-4B5B-833A-D1B8EB0A2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315" y="901148"/>
            <a:ext cx="3352911" cy="1721298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GB" sz="2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COMPONENT 2 - Strengthening capacities</a:t>
            </a:r>
            <a:endParaRPr lang="en-GB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508D3-EB0B-8059-1654-45A1854DA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094" y="6167766"/>
            <a:ext cx="585267" cy="585267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622" y="6203947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/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C58C712A-9442-B496-BC28-D1F07BE2CB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6A8D66-C8E1-33D9-94BE-D9BC6E1E8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983888"/>
              </p:ext>
            </p:extLst>
          </p:nvPr>
        </p:nvGraphicFramePr>
        <p:xfrm>
          <a:off x="4426226" y="901150"/>
          <a:ext cx="7624571" cy="5062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307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5328264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383520">
                <a:tc>
                  <a:txBody>
                    <a:bodyPr/>
                    <a:lstStyle/>
                    <a:p>
                      <a:r>
                        <a:rPr lang="en-AT" sz="20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20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168158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2.1 Policy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AT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GB" sz="18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Report on the relevant environmental and health policies prepared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Identification of policy actions needed</a:t>
                      </a:r>
                      <a:r>
                        <a:rPr lang="en-GB" sz="18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: Identification of legal gaps and support in Law drafting*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  <a:tr h="1681586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2.2 Data survey and collection of data on contaminated sites</a:t>
                      </a:r>
                      <a:endParaRPr lang="en-AT" sz="18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T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Collection of data related to contaminated and potentially contaminated sites and potential polluting activities.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Support in development / updating of a register and list of main soil </a:t>
                      </a:r>
                      <a:r>
                        <a:rPr lang="en-GB" sz="18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contaminants</a:t>
                      </a:r>
                      <a:endParaRPr lang="en-AT" sz="1800" b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75206"/>
                  </a:ext>
                </a:extLst>
              </a:tr>
              <a:tr h="1303038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2.3 Capacity building activities</a:t>
                      </a:r>
                      <a:endParaRPr lang="en-AT" sz="20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T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GB" sz="1800" kern="12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Training government officials, clean-up professionals, inspectors and operators</a:t>
                      </a:r>
                      <a:endParaRPr lang="en-GB" sz="1800" b="0" kern="12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Training materials and technical guidelines</a:t>
                      </a:r>
                      <a:endParaRPr lang="en-GB" sz="1800" b="0" kern="12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56766"/>
                  </a:ext>
                </a:extLst>
              </a:tr>
            </a:tbl>
          </a:graphicData>
        </a:graphic>
      </p:graphicFrame>
      <p:pic>
        <p:nvPicPr>
          <p:cNvPr id="21" name="Picture 20" descr="A close-up of words&#10;&#10;AI-generated content may be incorrect.">
            <a:extLst>
              <a:ext uri="{FF2B5EF4-FFF2-40B4-BE49-F238E27FC236}">
                <a16:creationId xmlns:a16="http://schemas.microsoft.com/office/drawing/2014/main" id="{FBB1FB0F-8510-4B8E-8056-6380A47EAF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73314" y="2655389"/>
            <a:ext cx="3352911" cy="31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6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0C3D-DAC1-4B5B-833A-D1B8EB0A2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60" y="697388"/>
            <a:ext cx="3352911" cy="4986533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GB" sz="2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COMPONENT 3 Identification of pilot site(s) and design of preliminary characterization pl</a:t>
            </a:r>
            <a:r>
              <a:rPr lang="it-IT" sz="2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an</a:t>
            </a:r>
            <a:endParaRPr 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0508D3-EB0B-8059-1654-45A1854DA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749" y="6108713"/>
            <a:ext cx="585267" cy="585267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798" y="6217417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/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C58C712A-9442-B496-BC28-D1F07BE2CB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1C0451-A93B-5A8D-E04A-E8BC24745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184886"/>
              </p:ext>
            </p:extLst>
          </p:nvPr>
        </p:nvGraphicFramePr>
        <p:xfrm>
          <a:off x="4421798" y="697390"/>
          <a:ext cx="7628999" cy="4986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5280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3953719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398970"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13931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3.1 Identification and selection of pilot site(s) </a:t>
                      </a:r>
                      <a:endParaRPr lang="en-GB" sz="1800" dirty="0">
                        <a:solidFill>
                          <a:srgbClr val="00B05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T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GB" sz="1800" b="0" kern="12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Methodology for identification for contaminated sites developed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b="0" kern="12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Pilot site(s) identified (and approved by the PSC</a:t>
                      </a:r>
                      <a:endParaRPr lang="en-GB" sz="1800" b="0" dirty="0">
                        <a:solidFill>
                          <a:srgbClr val="00B05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  <a:tr h="1319667">
                <a:tc>
                  <a:txBody>
                    <a:bodyPr/>
                    <a:lstStyle/>
                    <a:p>
                      <a:pPr algn="just"/>
                      <a:r>
                        <a:rPr lang="en-GB" sz="18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3.2 Field investigation activities to determine the sampling points at selected sites for soil and groundwater</a:t>
                      </a:r>
                      <a:endParaRPr lang="en-AT" sz="18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T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Field visit(s) report(s)</a:t>
                      </a:r>
                      <a:endParaRPr lang="en-AT" sz="18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75206"/>
                  </a:ext>
                </a:extLst>
              </a:tr>
              <a:tr h="1012767">
                <a:tc>
                  <a:txBody>
                    <a:bodyPr/>
                    <a:lstStyle/>
                    <a:p>
                      <a:pPr algn="just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3.3 On-the job training on the development of characterization plans </a:t>
                      </a:r>
                      <a:endParaRPr lang="en-GB" sz="18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Training materials and report </a:t>
                      </a:r>
                      <a:r>
                        <a:rPr lang="en-GB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(On-going)</a:t>
                      </a:r>
                      <a:endParaRPr lang="en-GB" sz="18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56766"/>
                  </a:ext>
                </a:extLst>
              </a:tr>
              <a:tr h="86197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3.4. Drafting characterization plan for the selected site(s) </a:t>
                      </a:r>
                      <a:endParaRPr lang="en-GB" sz="18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T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Draft 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Characterization plan(s) d</a:t>
                      </a:r>
                      <a:r>
                        <a:rPr lang="en-GB" sz="1800" b="0" kern="1200" dirty="0">
                          <a:solidFill>
                            <a:srgbClr val="00B05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elivered </a:t>
                      </a:r>
                      <a:endParaRPr lang="en-GB" sz="1800" dirty="0">
                        <a:solidFill>
                          <a:srgbClr val="00B05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687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82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DAA2-C1DA-6E90-DD0A-58C355FC4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>
            <a:extLst>
              <a:ext uri="{FF2B5EF4-FFF2-40B4-BE49-F238E27FC236}">
                <a16:creationId xmlns:a16="http://schemas.microsoft.com/office/drawing/2014/main" id="{F2A987D8-175D-54FF-3982-8659D34E606C}"/>
              </a:ext>
            </a:extLst>
          </p:cNvPr>
          <p:cNvSpPr txBox="1"/>
          <p:nvPr/>
        </p:nvSpPr>
        <p:spPr>
          <a:xfrm>
            <a:off x="164656" y="5021771"/>
            <a:ext cx="4814596" cy="187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lnSpc>
                <a:spcPct val="120000"/>
              </a:lnSpc>
              <a:defRPr sz="1000">
                <a:solidFill>
                  <a:srgbClr val="FF667E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n-GB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Picture: Branislava Matic</a:t>
            </a:r>
            <a:endParaRPr lang="en-US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 descr="A large truck loading garbage into a dumpster&#10;&#10;Description automatically generated">
            <a:extLst>
              <a:ext uri="{FF2B5EF4-FFF2-40B4-BE49-F238E27FC236}">
                <a16:creationId xmlns:a16="http://schemas.microsoft.com/office/drawing/2014/main" id="{781125E6-1EB1-2AC3-306D-A4DB13D5A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19461"/>
            <a:ext cx="7125195" cy="430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DA1E23-766D-B809-CBEE-D6EF6D0F3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19462"/>
          </a:xfr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Enhancing enforcement capacities and public awareness to improve the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management of Contaminated Sites from Non-Compliant and Illegal Landfills in the Western Balkans 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(2024 - 2026)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E388E3-A32D-DC9F-1E09-2489171BA55A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6763" y="6155696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7F1CE5AD-5637-F49B-0832-9957A88EA7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656" y="6223460"/>
            <a:ext cx="717110" cy="598077"/>
          </a:xfrm>
          <a:prstGeom prst="rect">
            <a:avLst/>
          </a:prstGeom>
        </p:spPr>
      </p:pic>
      <p:pic>
        <p:nvPicPr>
          <p:cNvPr id="8" name="Immagine 31" descr="Immagine 31">
            <a:extLst>
              <a:ext uri="{FF2B5EF4-FFF2-40B4-BE49-F238E27FC236}">
                <a16:creationId xmlns:a16="http://schemas.microsoft.com/office/drawing/2014/main" id="{E28F9CFA-213D-6AD5-1E8A-FE6ACF458B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1801"/>
          <a:stretch>
            <a:fillRect/>
          </a:stretch>
        </p:blipFill>
        <p:spPr>
          <a:xfrm>
            <a:off x="5822574" y="6155697"/>
            <a:ext cx="717110" cy="63045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EAFA25D-4BF6-C561-4D75-A9EBB9397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0564820"/>
              </p:ext>
            </p:extLst>
          </p:nvPr>
        </p:nvGraphicFramePr>
        <p:xfrm>
          <a:off x="164656" y="1840675"/>
          <a:ext cx="6823972" cy="3032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7" name="Horizontal Scroll 16">
            <a:extLst>
              <a:ext uri="{FF2B5EF4-FFF2-40B4-BE49-F238E27FC236}">
                <a16:creationId xmlns:a16="http://schemas.microsoft.com/office/drawing/2014/main" id="{9D65887A-8FF8-AAC6-D616-82F6B642EEEA}"/>
              </a:ext>
            </a:extLst>
          </p:cNvPr>
          <p:cNvSpPr/>
          <p:nvPr/>
        </p:nvSpPr>
        <p:spPr>
          <a:xfrm>
            <a:off x="814955" y="5163886"/>
            <a:ext cx="10732347" cy="1090621"/>
          </a:xfrm>
          <a:prstGeom prst="horizontalScroll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:</a:t>
            </a:r>
          </a:p>
          <a:p>
            <a:pPr algn="ctr"/>
            <a:endParaRPr lang="en-GB" dirty="0"/>
          </a:p>
          <a:p>
            <a:pPr algn="ctr"/>
            <a:r>
              <a:rPr lang="en-GB" b="1" dirty="0"/>
              <a:t>Background: Strengthening the capacity on Contaminated Sites management (2023 - 2026); GEF project Enhanced Cross-sectoral Land Management through Land Use Pressure Reduction and Planning in Serbia, Co-funded by Italy, SEEPP – Phase I</a:t>
            </a:r>
          </a:p>
          <a:p>
            <a:pPr algn="ctr"/>
            <a:endParaRPr lang="en-GB" dirty="0"/>
          </a:p>
          <a:p>
            <a:pPr algn="ctr"/>
            <a:endParaRPr lang="en-AT" dirty="0"/>
          </a:p>
        </p:txBody>
      </p: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2DD92AFE-8A1A-F8C8-ED40-24B67BBED36E}"/>
              </a:ext>
            </a:extLst>
          </p:cNvPr>
          <p:cNvSpPr/>
          <p:nvPr/>
        </p:nvSpPr>
        <p:spPr>
          <a:xfrm>
            <a:off x="7153285" y="1019461"/>
            <a:ext cx="4465753" cy="4300683"/>
          </a:xfrm>
          <a:prstGeom prst="foldedCorner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220"/>
              </a:lnSpc>
            </a:pPr>
            <a:endParaRPr lang="en-GB" sz="18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1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 of funds: </a:t>
            </a:r>
            <a:r>
              <a:rPr lang="en-GB" sz="18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Italy</a:t>
            </a: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1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Budget</a:t>
            </a:r>
            <a:r>
              <a:rPr lang="en-GB" sz="18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EUR 400,000</a:t>
            </a: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1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Implementation timeframe</a:t>
            </a:r>
            <a:r>
              <a:rPr lang="en-GB" sz="18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2024 – 2026</a:t>
            </a: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1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Target Countries</a:t>
            </a:r>
            <a:r>
              <a:rPr lang="en-GB" sz="18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BiH and Serbia</a:t>
            </a:r>
            <a:endParaRPr lang="en-GB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Objective: </a:t>
            </a:r>
            <a:r>
              <a:rPr lang="en-GB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support the governments of Serbia and Bosnia and Herzegovina in identifying and addressing contaminated sites, specifically targeting illegal and non-compliant landfills</a:t>
            </a:r>
            <a:r>
              <a:rPr lang="en-GB" b="1" dirty="0">
                <a:solidFill>
                  <a:srgbClr val="00B0F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272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A28A0-3260-5E88-5512-DFFFF45DD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D1A02-7D5C-553C-A35C-B139222CC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288" y="241906"/>
            <a:ext cx="3561566" cy="2048568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Outcome 1: Mapping of non-compliant and illegal landfills </a:t>
            </a:r>
            <a:endPara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08F71-A45A-9689-AAF2-8D94B1317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823" y="6138116"/>
            <a:ext cx="585267" cy="585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14B79B-472C-AC14-422F-C21E3136B83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E7D8EA-CD4A-BFAA-AC48-460061FA90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768" y="6218258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>
            <a:extLst>
              <a:ext uri="{FF2B5EF4-FFF2-40B4-BE49-F238E27FC236}">
                <a16:creationId xmlns:a16="http://schemas.microsoft.com/office/drawing/2014/main" id="{0D5A0B77-2357-1AF3-305D-5D91517CD8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F09C86B9-6B92-65A6-0F1A-8807F2B8AE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B6AE1A5-A864-C3E4-E3A7-EC085A8540CA}"/>
              </a:ext>
            </a:extLst>
          </p:cNvPr>
          <p:cNvSpPr txBox="1">
            <a:spLocks/>
          </p:cNvSpPr>
          <p:nvPr/>
        </p:nvSpPr>
        <p:spPr>
          <a:xfrm>
            <a:off x="4658960" y="1080652"/>
            <a:ext cx="7269803" cy="444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br>
              <a:rPr lang="en-GB"/>
            </a:br>
            <a:endParaRPr lang="en-AT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92D2149-70BD-A296-5268-B33E449DAC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865833"/>
              </p:ext>
            </p:extLst>
          </p:nvPr>
        </p:nvGraphicFramePr>
        <p:xfrm>
          <a:off x="4590854" y="216493"/>
          <a:ext cx="7337909" cy="5761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343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4302566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488830"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1779744"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1.1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Identify illegal landfills and non-compliant waste disposal areas at regional level. </a:t>
                      </a:r>
                      <a:endParaRPr lang="en-GB" sz="16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GIS-based map of illegal and non-compliant landfills at regional level, with data on waste composition, contamination, and affected areas, potential impact on environmental matrixes.</a:t>
                      </a:r>
                    </a:p>
                    <a:p>
                      <a:pPr algn="just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 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List of illegal landfills in BiH and Serbia</a:t>
                      </a:r>
                      <a:endParaRPr lang="en-AT" sz="16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  <a:tr h="1451175">
                <a:tc>
                  <a:txBody>
                    <a:bodyPr/>
                    <a:lstStyle/>
                    <a:p>
                      <a:pPr algn="r"/>
                      <a:r>
                        <a:rPr lang="en-GB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1.2 </a:t>
                      </a:r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Gather data on types and quantities of waste, hazardous chemicals, and pollutants at each site. </a:t>
                      </a:r>
                      <a:endParaRPr lang="en-AT" sz="16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Contamination database and analysis report, which will serve as a foundation for targeted remediation strategies.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 List of illegal landfills in BiH and Serbia</a:t>
                      </a:r>
                      <a:endParaRPr lang="en-AT" sz="16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75206"/>
                  </a:ext>
                </a:extLst>
              </a:tr>
              <a:tr h="1992920">
                <a:tc>
                  <a:txBody>
                    <a:bodyPr/>
                    <a:lstStyle/>
                    <a:p>
                      <a:pPr algn="r"/>
                      <a:r>
                        <a:rPr lang="en-GB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1.3 a) </a:t>
                      </a:r>
                      <a:r>
                        <a:rPr lang="en-US" sz="16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Analyse</a:t>
                      </a:r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available risk prioritization methodologies and select the most suitable approach. </a:t>
                      </a:r>
                    </a:p>
                    <a:p>
                      <a:pPr algn="r"/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b) Apply the chosen methodology to assess illegal landfills and non-compliant waste disposal areas. </a:t>
                      </a:r>
                      <a:endParaRPr lang="en-AT" sz="16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Selection of the most suitable risk methodology, application to available data, and creation of a prioritized list based on risk level</a:t>
                      </a:r>
                      <a:endParaRPr lang="en-GB" sz="1600" b="0" kern="12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56766"/>
                  </a:ext>
                </a:extLst>
              </a:tr>
            </a:tbl>
          </a:graphicData>
        </a:graphic>
      </p:graphicFrame>
      <p:pic>
        <p:nvPicPr>
          <p:cNvPr id="1026" name="Picture 2" descr="15,500+ Gis Stock Photos, Pictures &amp; Royalty-Free Images - iStock |  Geographic information system, Gis mapping, Map">
            <a:extLst>
              <a:ext uri="{FF2B5EF4-FFF2-40B4-BE49-F238E27FC236}">
                <a16:creationId xmlns:a16="http://schemas.microsoft.com/office/drawing/2014/main" id="{7BFA4178-8885-9EDF-90EB-D2E078213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288" y="2192628"/>
            <a:ext cx="3562349" cy="237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ACDACA-B557-5BD7-70A2-5A9E421DBAA7}"/>
              </a:ext>
            </a:extLst>
          </p:cNvPr>
          <p:cNvSpPr txBox="1"/>
          <p:nvPr/>
        </p:nvSpPr>
        <p:spPr>
          <a:xfrm>
            <a:off x="1029288" y="4567527"/>
            <a:ext cx="3561566" cy="1410875"/>
          </a:xfrm>
          <a:prstGeom prst="rect">
            <a:avLst/>
          </a:prstGeom>
          <a:solidFill>
            <a:srgbClr val="EDF3F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6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184D-1426-66AC-6E17-8CE085AC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8AFB0-6387-131B-DEFF-A7131E4F9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591" y="134617"/>
            <a:ext cx="2984177" cy="2048568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Outcome 2: Improved remediation planning and implementation </a:t>
            </a:r>
            <a:endPara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B649FD-51A7-F31A-EB83-D66EFC51B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823" y="6138116"/>
            <a:ext cx="585267" cy="585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1A6F3D-C912-B897-A0EA-53246C86D4E1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5C05058-1441-2076-A04B-9588EF8BD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768" y="6218258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>
            <a:extLst>
              <a:ext uri="{FF2B5EF4-FFF2-40B4-BE49-F238E27FC236}">
                <a16:creationId xmlns:a16="http://schemas.microsoft.com/office/drawing/2014/main" id="{ACF2B3CF-E653-FAD0-000D-86312F6A7B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03FE5761-9182-9FC8-B284-CB0CAFB0E0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569E471-048B-51FD-7548-E083F74E873D}"/>
              </a:ext>
            </a:extLst>
          </p:cNvPr>
          <p:cNvSpPr txBox="1">
            <a:spLocks/>
          </p:cNvSpPr>
          <p:nvPr/>
        </p:nvSpPr>
        <p:spPr>
          <a:xfrm>
            <a:off x="4658960" y="1080652"/>
            <a:ext cx="7269803" cy="444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br>
              <a:rPr lang="en-GB"/>
            </a:br>
            <a:endParaRPr lang="en-AT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30EBDF7-4B2E-A0AC-F560-F954CDB22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261768"/>
              </p:ext>
            </p:extLst>
          </p:nvPr>
        </p:nvGraphicFramePr>
        <p:xfrm>
          <a:off x="3978768" y="134617"/>
          <a:ext cx="7949995" cy="5922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8534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4661461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468281">
                <a:tc>
                  <a:txBody>
                    <a:bodyPr/>
                    <a:lstStyle/>
                    <a:p>
                      <a:r>
                        <a:rPr lang="en-AT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1704930"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2.1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Develop guidelines for the safety and remediation of non-compliant and illegal landfills, incorporating best practices for soil decontamination, waste removal, and landfill closure.</a:t>
                      </a:r>
                      <a:endParaRPr lang="en-GB" sz="16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Guidelines for the safety and remediation of non-compliant and illegal landfills</a:t>
                      </a:r>
                      <a:endParaRPr lang="en-AT" sz="1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  <a:tr h="3650209"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2.2</a:t>
                      </a:r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a) Organize training sessions on waste management best practices, site remediation, and landfill closure methods for local authorities and environmental agencies. </a:t>
                      </a:r>
                    </a:p>
                    <a:p>
                      <a:pPr algn="r"/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b) A module addressed to the local stakeholders in identifying and reporting on contaminated sites will be also included in the training </a:t>
                      </a:r>
                      <a:r>
                        <a:rPr lang="en-US" sz="16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programme</a:t>
                      </a:r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. </a:t>
                      </a:r>
                    </a:p>
                    <a:p>
                      <a:pPr algn="r"/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c) Study visits in Italy will be also </a:t>
                      </a:r>
                      <a:r>
                        <a:rPr lang="en-US" sz="16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organised</a:t>
                      </a:r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to share best practices and lessons learnt </a:t>
                      </a:r>
                      <a:endParaRPr lang="en-AT" sz="16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Training modules on contaminated site management, including legal frameworks, technical remediation techniques, and stakeholder engagement, improving reporting capacities of local authorities.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Study visits in Italy for the representatives of the PSC and the TWG.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 Trainings modules on contaminated site management, including legal frameworks, technical remediation techniques, and stakeholder engagement.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 Improving reporting capacities of local authorities in Serbia.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 Study visit 1 to Rome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6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75206"/>
                  </a:ext>
                </a:extLst>
              </a:tr>
            </a:tbl>
          </a:graphicData>
        </a:graphic>
      </p:graphicFrame>
      <p:pic>
        <p:nvPicPr>
          <p:cNvPr id="2050" name="Picture 2" descr="A Step-by-Step Guide to Quality System Remediation">
            <a:extLst>
              <a:ext uri="{FF2B5EF4-FFF2-40B4-BE49-F238E27FC236}">
                <a16:creationId xmlns:a16="http://schemas.microsoft.com/office/drawing/2014/main" id="{CDF5289F-A779-BDCD-019B-747BA267C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90" y="2157785"/>
            <a:ext cx="2984177" cy="158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558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20E14-1A68-44E1-7FF9-CF0346B64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B447-FB3E-34CA-4D3C-E4349F5D0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591" y="635131"/>
            <a:ext cx="3664369" cy="2048568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Outcome 3: Strengthened enforcement and preventive capacity </a:t>
            </a:r>
            <a:endPara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02F26-232C-7F1A-D3CF-ABBE71313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823" y="6138116"/>
            <a:ext cx="585267" cy="585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76B6BE-D8EF-367C-6E01-C2A3671C8243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729725-4360-7624-9CDB-67F478F6FB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768" y="6218258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>
            <a:extLst>
              <a:ext uri="{FF2B5EF4-FFF2-40B4-BE49-F238E27FC236}">
                <a16:creationId xmlns:a16="http://schemas.microsoft.com/office/drawing/2014/main" id="{47B9042D-3E67-B86C-AAB2-590014520A7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B1638D98-2843-3561-3BF0-D1385A342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E413782-D653-380E-EBB8-59DB6EC1BBC2}"/>
              </a:ext>
            </a:extLst>
          </p:cNvPr>
          <p:cNvSpPr txBox="1">
            <a:spLocks/>
          </p:cNvSpPr>
          <p:nvPr/>
        </p:nvSpPr>
        <p:spPr>
          <a:xfrm>
            <a:off x="4658960" y="1080652"/>
            <a:ext cx="7269803" cy="444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br>
              <a:rPr lang="en-GB"/>
            </a:br>
            <a:endParaRPr lang="en-AT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493FC6D-9660-4879-7347-6E228E50D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710364"/>
              </p:ext>
            </p:extLst>
          </p:nvPr>
        </p:nvGraphicFramePr>
        <p:xfrm>
          <a:off x="4658960" y="635131"/>
          <a:ext cx="7269803" cy="5087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171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4262632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401717">
                <a:tc>
                  <a:txBody>
                    <a:bodyPr/>
                    <a:lstStyle/>
                    <a:p>
                      <a:r>
                        <a:rPr lang="en-AT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1462582"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3.1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Conduct a review of current enforcement mechanisms for managing contaminated sites, focusing on gaps and opportunities for strengthening regulations on illegal landfills.</a:t>
                      </a:r>
                      <a:endParaRPr lang="en-GB" sz="16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AT" sz="16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🎯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Legal framework report with recommendations for improving enforcement capacity, including proposals for policy adjustments and increased penalties.</a:t>
                      </a:r>
                      <a:endParaRPr lang="en-AT" sz="160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  <a:tr h="3131349"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3.2</a:t>
                      </a:r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Conduct workshops for law enforcement and regulatory personnel on monitoring, inspection, and penalization of illegal dumping activities at regional level.</a:t>
                      </a:r>
                      <a:endParaRPr lang="en-AT" sz="16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Training sessions focused on enforcement strategies, evidence collection, and procedures for environmental law violations at regional level. 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75206"/>
                  </a:ext>
                </a:extLst>
              </a:tr>
            </a:tbl>
          </a:graphicData>
        </a:graphic>
      </p:graphicFrame>
      <p:pic>
        <p:nvPicPr>
          <p:cNvPr id="3074" name="Picture 2" descr="Regulatory Enforcement and the Standards and Regulations - Infolegal">
            <a:extLst>
              <a:ext uri="{FF2B5EF4-FFF2-40B4-BE49-F238E27FC236}">
                <a16:creationId xmlns:a16="http://schemas.microsoft.com/office/drawing/2014/main" id="{0A056132-1BD8-79E4-D7C7-43C00B317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06" y="2683698"/>
            <a:ext cx="3675895" cy="183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392B18-3D72-301A-75B1-C3CB80C7421C}"/>
              </a:ext>
            </a:extLst>
          </p:cNvPr>
          <p:cNvSpPr txBox="1"/>
          <p:nvPr/>
        </p:nvSpPr>
        <p:spPr>
          <a:xfrm>
            <a:off x="994591" y="4533899"/>
            <a:ext cx="3664369" cy="1211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56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15543-B521-D3F6-ACCB-5DF981D6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8E91-F229-527B-ED0C-02DE663CF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591" y="635131"/>
            <a:ext cx="3664369" cy="2048568"/>
          </a:xfr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3" algn="r"/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sym typeface="Roboto"/>
              </a:rPr>
              <a:t>Outcome 4: Public awareness and stakeholder engagement at regional level </a:t>
            </a:r>
            <a:endPara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3DDE2-43EE-9768-46BD-6A2B0F4B7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823" y="6138116"/>
            <a:ext cx="585267" cy="585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156FC6-DD4F-9039-4418-EEA7616BE2A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4360" y="6085332"/>
            <a:ext cx="943228" cy="750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AD6517-5FEA-3D98-270B-698A3FA0EB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768" y="6218258"/>
            <a:ext cx="612086" cy="397836"/>
          </a:xfrm>
          <a:prstGeom prst="rect">
            <a:avLst/>
          </a:prstGeom>
        </p:spPr>
      </p:pic>
      <p:pic>
        <p:nvPicPr>
          <p:cNvPr id="20" name="Immagine 31" descr="Immagine 31">
            <a:extLst>
              <a:ext uri="{FF2B5EF4-FFF2-40B4-BE49-F238E27FC236}">
                <a16:creationId xmlns:a16="http://schemas.microsoft.com/office/drawing/2014/main" id="{B9FB42EA-07BA-59F3-144F-96C83FD022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1132268" y="6055354"/>
            <a:ext cx="831192" cy="723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70178C92-E012-B4BC-86EF-18AD23ABB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276" y="6058740"/>
            <a:ext cx="842092" cy="7202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5E8D804-1008-A0D3-9021-F0A2AC9E4348}"/>
              </a:ext>
            </a:extLst>
          </p:cNvPr>
          <p:cNvSpPr txBox="1">
            <a:spLocks/>
          </p:cNvSpPr>
          <p:nvPr/>
        </p:nvSpPr>
        <p:spPr>
          <a:xfrm>
            <a:off x="4658960" y="1080652"/>
            <a:ext cx="7269803" cy="444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br>
              <a:rPr lang="en-GB"/>
            </a:br>
            <a:endParaRPr lang="en-AT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76CF501-EDBF-93A1-AF46-6C2951591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852772"/>
              </p:ext>
            </p:extLst>
          </p:nvPr>
        </p:nvGraphicFramePr>
        <p:xfrm>
          <a:off x="4658960" y="635131"/>
          <a:ext cx="7269803" cy="4882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171">
                  <a:extLst>
                    <a:ext uri="{9D8B030D-6E8A-4147-A177-3AD203B41FA5}">
                      <a16:colId xmlns:a16="http://schemas.microsoft.com/office/drawing/2014/main" val="3725174227"/>
                    </a:ext>
                  </a:extLst>
                </a:gridCol>
                <a:gridCol w="4262632">
                  <a:extLst>
                    <a:ext uri="{9D8B030D-6E8A-4147-A177-3AD203B41FA5}">
                      <a16:colId xmlns:a16="http://schemas.microsoft.com/office/drawing/2014/main" val="2186291627"/>
                    </a:ext>
                  </a:extLst>
                </a:gridCol>
              </a:tblGrid>
              <a:tr h="401717">
                <a:tc>
                  <a:txBody>
                    <a:bodyPr/>
                    <a:lstStyle/>
                    <a:p>
                      <a:r>
                        <a:rPr lang="en-AT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Activity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T" sz="18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Outputs</a:t>
                      </a:r>
                    </a:p>
                  </a:txBody>
                  <a:tcPr>
                    <a:solidFill>
                      <a:srgbClr val="2BA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165955"/>
                  </a:ext>
                </a:extLst>
              </a:tr>
              <a:tr h="1462582"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4.1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a) Organize stakeholder consultations and community outreach events to raise awareness about the environmental and health impacts of illegal landfills.  </a:t>
                      </a: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b) Emphasize the role of the public and private sectors in supporting sustainable waste practices. </a:t>
                      </a: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c) Develop a list of “quick start” project concepts and ideas, considering the identified countries’ needs and priorities in the fields addressed by the project </a:t>
                      </a:r>
                      <a:endParaRPr lang="en-GB" sz="16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Public awareness campaigns, community workshops, and stakeholder forums aimed at fostering a culture of environmental responsibility and engaging communities in pollution prevention efforts. </a:t>
                      </a:r>
                    </a:p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List of “quick start” project concepts and ideas (as a part of the SEEPP project hub) </a:t>
                      </a:r>
                      <a:endParaRPr lang="en-AT" sz="1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3292"/>
                  </a:ext>
                </a:extLst>
              </a:tr>
            </a:tbl>
          </a:graphicData>
        </a:graphic>
      </p:graphicFrame>
      <p:pic>
        <p:nvPicPr>
          <p:cNvPr id="4098" name="Picture 2" descr="How to Make Stakeholder Engagement Meaningful">
            <a:extLst>
              <a:ext uri="{FF2B5EF4-FFF2-40B4-BE49-F238E27FC236}">
                <a16:creationId xmlns:a16="http://schemas.microsoft.com/office/drawing/2014/main" id="{029FA704-B5A6-0C38-989F-5BE2677F5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91" y="2672378"/>
            <a:ext cx="3664369" cy="21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7E9861-ECAE-807D-A3E0-17DD01A654B7}"/>
              </a:ext>
            </a:extLst>
          </p:cNvPr>
          <p:cNvSpPr txBox="1"/>
          <p:nvPr/>
        </p:nvSpPr>
        <p:spPr>
          <a:xfrm>
            <a:off x="994591" y="4809927"/>
            <a:ext cx="3664369" cy="720259"/>
          </a:xfrm>
          <a:prstGeom prst="rect">
            <a:avLst/>
          </a:prstGeom>
          <a:solidFill>
            <a:srgbClr val="D1E5DB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45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521F40-A0A7-4922-4B4E-69AD4D3FF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075" y="9469"/>
            <a:ext cx="7454684" cy="709480"/>
          </a:xfrm>
        </p:spPr>
        <p:txBody>
          <a:bodyPr>
            <a:noAutofit/>
          </a:bodyPr>
          <a:lstStyle/>
          <a:p>
            <a:r>
              <a:rPr lang="en-AT" sz="28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Key milestones and upcoming activities</a:t>
            </a:r>
          </a:p>
        </p:txBody>
      </p:sp>
      <p:pic>
        <p:nvPicPr>
          <p:cNvPr id="5" name="Picture 4" descr="Path winding through a grassy field">
            <a:extLst>
              <a:ext uri="{FF2B5EF4-FFF2-40B4-BE49-F238E27FC236}">
                <a16:creationId xmlns:a16="http://schemas.microsoft.com/office/drawing/2014/main" id="{A3F0BF30-2686-89CC-FF86-7887AFC08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7" r="19988" b="-1"/>
          <a:stretch>
            <a:fillRect/>
          </a:stretch>
        </p:blipFill>
        <p:spPr>
          <a:xfrm>
            <a:off x="21" y="10"/>
            <a:ext cx="5098922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7163A-D139-1D9A-C7DA-7DB32B213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5" y="718949"/>
            <a:ext cx="6938579" cy="5960148"/>
          </a:xfrm>
        </p:spPr>
        <p:txBody>
          <a:bodyPr>
            <a:normAutofit fontScale="32500" lnSpcReduction="20000"/>
          </a:bodyPr>
          <a:lstStyle/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7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-----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7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Finalising Sampling </a:t>
            </a:r>
            <a:r>
              <a:rPr lang="hr-BA" sz="7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the characterisation plans for selected sites in BiH and Serbia</a:t>
            </a:r>
            <a:endParaRPr lang="en-GB" sz="7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7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</a:t>
            </a:r>
            <a:r>
              <a:rPr lang="en-GB" sz="7400" baseline="30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nd</a:t>
            </a:r>
            <a:r>
              <a:rPr lang="en-GB" sz="7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Study Visit to Italy – October 2026</a:t>
            </a:r>
            <a:endParaRPr lang="hr-BA" sz="7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hr-BA" sz="7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Completed capacity building programme</a:t>
            </a:r>
            <a:endParaRPr lang="en-GB" sz="7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7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------</a:t>
            </a:r>
          </a:p>
          <a:p>
            <a:pPr lvl="1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7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7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Visibility </a:t>
            </a:r>
            <a:r>
              <a:rPr lang="en-GB" sz="7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updating the UNEP SEEPP webpage and improve its visibility</a:t>
            </a:r>
            <a:endParaRPr lang="en-GB" sz="7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GB" sz="7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sz="7200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AT" sz="1100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21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 on the ground">
            <a:extLst>
              <a:ext uri="{FF2B5EF4-FFF2-40B4-BE49-F238E27FC236}">
                <a16:creationId xmlns:a16="http://schemas.microsoft.com/office/drawing/2014/main" id="{55AE1004-D0CE-A2C8-FB1A-BDC13593C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9F0699-3CE1-D04B-89C8-A1562B187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643429"/>
              </p:ext>
            </p:extLst>
          </p:nvPr>
        </p:nvGraphicFramePr>
        <p:xfrm>
          <a:off x="46495" y="2003646"/>
          <a:ext cx="12145505" cy="485435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45505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</a:tblGrid>
              <a:tr h="15681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>
                          <a:solidFill>
                            <a:schemeClr val="bg1"/>
                          </a:solidFill>
                          <a:latin typeface="Roboto Regular" pitchFamily="2" charset="0"/>
                          <a:ea typeface="Roboto Regular" pitchFamily="2" charset="0"/>
                        </a:rPr>
                        <a:t>Thank you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2738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hlinkClick r:id="rId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u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547693">
                <a:tc>
                  <a:txBody>
                    <a:bodyPr/>
                    <a:lstStyle/>
                    <a:p>
                      <a:pPr algn="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www.unep.org</a:t>
                      </a:r>
                      <a:endParaRPr lang="en-US" sz="24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DEA340-FA27-CA4A-9DFF-98CD3F992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5890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BA02E80-D97B-BB4E-9463-06AA165769A6}" vid="{5196EADF-DCBB-9C41-A65B-81DF0ACF33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0f1cb922-524b-4a63-a729-f715e5c73bc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2ACFA87F550418D225E071F542ADA" ma:contentTypeVersion="19" ma:contentTypeDescription="Create a new document." ma:contentTypeScope="" ma:versionID="70ac6588b2c929b3c1fb25b31abb9a40">
  <xsd:schema xmlns:xsd="http://www.w3.org/2001/XMLSchema" xmlns:xs="http://www.w3.org/2001/XMLSchema" xmlns:p="http://schemas.microsoft.com/office/2006/metadata/properties" xmlns:ns2="0f1cb922-524b-4a63-a729-f715e5c73bc5" xmlns:ns3="8bde3967-4b29-49c8-add0-1b77de203898" xmlns:ns4="985ec44e-1bab-4c0b-9df0-6ba128686fc9" targetNamespace="http://schemas.microsoft.com/office/2006/metadata/properties" ma:root="true" ma:fieldsID="b90362aade7d3c640ccde93ed8e10a6f" ns2:_="" ns3:_="" ns4:_="">
    <xsd:import namespace="0f1cb922-524b-4a63-a729-f715e5c73bc5"/>
    <xsd:import namespace="8bde3967-4b29-49c8-add0-1b77de203898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cb922-524b-4a63-a729-f715e5c73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e3967-4b29-49c8-add0-1b77de20389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130028a-ccc8-4b36-86b9-6430aa5c34b5}" ma:internalName="TaxCatchAll" ma:showField="CatchAllData" ma:web="8bde3967-4b29-49c8-add0-1b77de203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8CC169-0758-431A-ABEE-4FACD030C7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14271C-A5DE-4661-8844-C458E96F80DD}">
  <ds:schemaRefs>
    <ds:schemaRef ds:uri="8bde3967-4b29-49c8-add0-1b77de203898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985ec44e-1bab-4c0b-9df0-6ba128686fc9"/>
    <ds:schemaRef ds:uri="0f1cb922-524b-4a63-a729-f715e5c73bc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5E65F62-1A08-4ADC-822C-AC7FBB518F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cb922-524b-4a63-a729-f715e5c73bc5"/>
    <ds:schemaRef ds:uri="8bde3967-4b29-49c8-add0-1b77de203898"/>
    <ds:schemaRef ds:uri="985ec44e-1bab-4c0b-9df0-6ba12868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2346</TotalTime>
  <Words>1567</Words>
  <Application>Microsoft Office PowerPoint</Application>
  <PresentationFormat>Widescreen</PresentationFormat>
  <Paragraphs>191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Roboto</vt:lpstr>
      <vt:lpstr>Roboto Regular</vt:lpstr>
      <vt:lpstr>Wingdings</vt:lpstr>
      <vt:lpstr>2_Office Theme</vt:lpstr>
      <vt:lpstr>PowerPoint Presentation</vt:lpstr>
      <vt:lpstr>PowerPoint Presentation</vt:lpstr>
      <vt:lpstr>SEEPP and UNEP Programme of Work</vt:lpstr>
      <vt:lpstr>Strengthening the capacity in the management of Contaminated Sites in BiH and Serbia to reduce pollution into the environment (2023 - 2026)</vt:lpstr>
      <vt:lpstr>COMPONENT 1 - Coordination activities, data exchange, strengthening networks</vt:lpstr>
      <vt:lpstr>COMPONENT 2 - Strengthening capacities</vt:lpstr>
      <vt:lpstr>COMPONENT 3 Identification of pilot site(s) and design of preliminary characterization plan</vt:lpstr>
      <vt:lpstr>Enhancing enforcement capacities and public awareness to improve the management of Contaminated Sites from Non-Compliant and Illegal Landfills in the Western Balkans (2024 - 2026)</vt:lpstr>
      <vt:lpstr>Outcome 1: Mapping of non-compliant and illegal landfills </vt:lpstr>
      <vt:lpstr>Outcome 2: Improved remediation planning and implementation </vt:lpstr>
      <vt:lpstr>Outcome 3: Strengthened enforcement and preventive capacity </vt:lpstr>
      <vt:lpstr>Outcome 4: Public awareness and stakeholder engagement at regional level </vt:lpstr>
      <vt:lpstr>Key milestones and upcoming activities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Sonja Gebert</dc:creator>
  <cp:lastModifiedBy>Samuel Opiyo</cp:lastModifiedBy>
  <cp:revision>192</cp:revision>
  <dcterms:created xsi:type="dcterms:W3CDTF">2019-09-23T14:31:23Z</dcterms:created>
  <dcterms:modified xsi:type="dcterms:W3CDTF">2026-05-04T08:41:32Z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0x010100ACC2ACFA87F550418D225E071F542ADA</vt:lpwstr>
  </property>
  <property fmtid="{D5CDD505-2E9C-101B-9397-08002B2CF9AE}" pid="3" name="MediaServiceImageTags">
    <vt:lpwstr/>
  </property>
</Properties>
</file>