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7" r:id="rId5"/>
    <p:sldId id="258" r:id="rId6"/>
    <p:sldId id="284" r:id="rId7"/>
    <p:sldId id="306" r:id="rId8"/>
    <p:sldId id="307" r:id="rId9"/>
    <p:sldId id="286" r:id="rId10"/>
    <p:sldId id="308" r:id="rId11"/>
    <p:sldId id="311" r:id="rId12"/>
    <p:sldId id="305" r:id="rId13"/>
    <p:sldId id="310" r:id="rId14"/>
    <p:sldId id="300" r:id="rId15"/>
    <p:sldId id="292" r:id="rId16"/>
    <p:sldId id="297" r:id="rId17"/>
    <p:sldId id="295" r:id="rId18"/>
    <p:sldId id="293" r:id="rId19"/>
    <p:sldId id="287" r:id="rId20"/>
    <p:sldId id="296" r:id="rId21"/>
    <p:sldId id="302" r:id="rId22"/>
    <p:sldId id="288" r:id="rId23"/>
    <p:sldId id="301" r:id="rId24"/>
    <p:sldId id="294" r:id="rId25"/>
    <p:sldId id="303" r:id="rId26"/>
    <p:sldId id="304" r:id="rId27"/>
    <p:sldId id="280" r:id="rId28"/>
    <p:sldId id="299" r:id="rId29"/>
  </p:sldIdLst>
  <p:sldSz cx="12192000" cy="6858000"/>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F59E43-EDFD-45D1-B634-2F9BA4703673}" type="doc">
      <dgm:prSet loTypeId="urn:microsoft.com/office/officeart/2005/8/layout/list1" loCatId="list" qsTypeId="urn:microsoft.com/office/officeart/2005/8/quickstyle/simple5" qsCatId="simple" csTypeId="urn:microsoft.com/office/officeart/2005/8/colors/accent6_2" csCatId="accent6" phldr="1"/>
      <dgm:spPr/>
      <dgm:t>
        <a:bodyPr/>
        <a:lstStyle/>
        <a:p>
          <a:endParaRPr lang="fr-MA"/>
        </a:p>
      </dgm:t>
    </dgm:pt>
    <dgm:pt modelId="{44378165-2218-474F-B777-3AFA75C5E14B}">
      <dgm:prSet phldrT="[Texte]"/>
      <dgm:spPr/>
      <dgm:t>
        <a:bodyPr/>
        <a:lstStyle/>
        <a:p>
          <a:r>
            <a:rPr lang="fr-MA" b="1" dirty="0"/>
            <a:t>Mohammed VI </a:t>
          </a:r>
          <a:r>
            <a:rPr lang="fr-MA" b="1" dirty="0" err="1"/>
            <a:t>Prize</a:t>
          </a:r>
          <a:r>
            <a:rPr lang="fr-MA" b="1" dirty="0"/>
            <a:t> for the </a:t>
          </a:r>
          <a:r>
            <a:rPr lang="fr-MA" b="1" dirty="0" err="1"/>
            <a:t>Climate</a:t>
          </a:r>
          <a:r>
            <a:rPr lang="fr-MA" b="1" dirty="0"/>
            <a:t> and </a:t>
          </a:r>
          <a:r>
            <a:rPr lang="fr-MA" b="1" dirty="0" err="1"/>
            <a:t>Sustainable</a:t>
          </a:r>
          <a:r>
            <a:rPr lang="fr-MA" b="1" dirty="0"/>
            <a:t> </a:t>
          </a:r>
          <a:r>
            <a:rPr lang="fr-MA" b="1" dirty="0" err="1"/>
            <a:t>Development</a:t>
          </a:r>
          <a:endParaRPr lang="fr-MA" b="1" dirty="0"/>
        </a:p>
      </dgm:t>
    </dgm:pt>
    <dgm:pt modelId="{BB1B9A9F-BA0D-45AC-B8B1-25D1C7CC34DE}" type="parTrans" cxnId="{6E4CAF7B-A448-47C9-808F-971ADC7EA7F5}">
      <dgm:prSet/>
      <dgm:spPr/>
      <dgm:t>
        <a:bodyPr/>
        <a:lstStyle/>
        <a:p>
          <a:pPr algn="ctr"/>
          <a:endParaRPr lang="fr-MA"/>
        </a:p>
      </dgm:t>
    </dgm:pt>
    <dgm:pt modelId="{4CFC6EB3-05BA-4685-99FC-D0B24216D2AB}" type="sibTrans" cxnId="{6E4CAF7B-A448-47C9-808F-971ADC7EA7F5}">
      <dgm:prSet/>
      <dgm:spPr/>
      <dgm:t>
        <a:bodyPr/>
        <a:lstStyle/>
        <a:p>
          <a:endParaRPr lang="fr-MA"/>
        </a:p>
      </dgm:t>
    </dgm:pt>
    <dgm:pt modelId="{57CCD030-5714-43D4-80ED-7BF65E2FAD73}">
      <dgm:prSet phldrT="[Texte]"/>
      <dgm:spPr/>
      <dgm:t>
        <a:bodyPr/>
        <a:lstStyle/>
        <a:p>
          <a:r>
            <a:rPr lang="en-US" b="1" noProof="0" dirty="0"/>
            <a:t>Marrakech Action Proclamation for Our Climate and Sustainable Development</a:t>
          </a:r>
        </a:p>
      </dgm:t>
    </dgm:pt>
    <dgm:pt modelId="{E976039D-F169-4EB6-88D6-75E60142D55F}" type="parTrans" cxnId="{452AEF72-21D0-454F-B3AA-D1AB0369CDD5}">
      <dgm:prSet/>
      <dgm:spPr/>
      <dgm:t>
        <a:bodyPr/>
        <a:lstStyle/>
        <a:p>
          <a:pPr algn="ctr"/>
          <a:endParaRPr lang="fr-MA"/>
        </a:p>
      </dgm:t>
    </dgm:pt>
    <dgm:pt modelId="{0151B7C8-F0BB-4B58-9020-BD21A3EAED40}" type="sibTrans" cxnId="{452AEF72-21D0-454F-B3AA-D1AB0369CDD5}">
      <dgm:prSet/>
      <dgm:spPr/>
      <dgm:t>
        <a:bodyPr/>
        <a:lstStyle/>
        <a:p>
          <a:endParaRPr lang="fr-MA"/>
        </a:p>
      </dgm:t>
    </dgm:pt>
    <dgm:pt modelId="{2730AB73-03EB-4457-A450-025306143A14}">
      <dgm:prSet phldrT="[Texte]"/>
      <dgm:spPr/>
      <dgm:t>
        <a:bodyPr/>
        <a:lstStyle/>
        <a:p>
          <a:r>
            <a:rPr lang="fr-MA" b="1" dirty="0"/>
            <a:t>Marrakech </a:t>
          </a:r>
          <a:r>
            <a:rPr lang="fr-MA" b="1" dirty="0" err="1"/>
            <a:t>Partnership</a:t>
          </a:r>
          <a:r>
            <a:rPr lang="fr-MA" b="1" dirty="0"/>
            <a:t> for Global </a:t>
          </a:r>
          <a:r>
            <a:rPr lang="fr-MA" b="1" dirty="0" err="1"/>
            <a:t>Climate</a:t>
          </a:r>
          <a:r>
            <a:rPr lang="fr-MA" b="1" dirty="0"/>
            <a:t> Action</a:t>
          </a:r>
          <a:endParaRPr lang="en-US" b="1" noProof="0" dirty="0"/>
        </a:p>
      </dgm:t>
    </dgm:pt>
    <dgm:pt modelId="{6B700033-3A6A-4F4E-B498-E613DF7CF1E8}" type="parTrans" cxnId="{411647B2-C1D8-4AC1-A515-05ACE5C582E2}">
      <dgm:prSet/>
      <dgm:spPr/>
      <dgm:t>
        <a:bodyPr/>
        <a:lstStyle/>
        <a:p>
          <a:pPr algn="ctr"/>
          <a:endParaRPr lang="fr-MA"/>
        </a:p>
      </dgm:t>
    </dgm:pt>
    <dgm:pt modelId="{EEE446DD-387D-481B-B291-F85D3106D236}" type="sibTrans" cxnId="{411647B2-C1D8-4AC1-A515-05ACE5C582E2}">
      <dgm:prSet/>
      <dgm:spPr/>
      <dgm:t>
        <a:bodyPr/>
        <a:lstStyle/>
        <a:p>
          <a:endParaRPr lang="fr-MA"/>
        </a:p>
      </dgm:t>
    </dgm:pt>
    <dgm:pt modelId="{EC069987-EC51-0C48-9AF9-9BE8030B4C86}">
      <dgm:prSet phldrT="[Texte]"/>
      <dgm:spPr/>
      <dgm:t>
        <a:bodyPr/>
        <a:lstStyle/>
        <a:p>
          <a:r>
            <a:rPr lang="en-US" b="1" noProof="0" dirty="0"/>
            <a:t>Action for Climate Empowerment</a:t>
          </a:r>
        </a:p>
      </dgm:t>
    </dgm:pt>
    <dgm:pt modelId="{768905F1-DEA5-FB48-901F-AB5D787757EA}" type="parTrans" cxnId="{F80C2D6C-9BBA-8F4E-8D07-6415D32B6679}">
      <dgm:prSet/>
      <dgm:spPr/>
      <dgm:t>
        <a:bodyPr/>
        <a:lstStyle/>
        <a:p>
          <a:endParaRPr lang="en-US"/>
        </a:p>
      </dgm:t>
    </dgm:pt>
    <dgm:pt modelId="{3E172D45-4FB2-D445-82E4-33D39729DF3F}" type="sibTrans" cxnId="{F80C2D6C-9BBA-8F4E-8D07-6415D32B6679}">
      <dgm:prSet/>
      <dgm:spPr/>
      <dgm:t>
        <a:bodyPr/>
        <a:lstStyle/>
        <a:p>
          <a:endParaRPr lang="en-US"/>
        </a:p>
      </dgm:t>
    </dgm:pt>
    <dgm:pt modelId="{5EC483CB-5F46-9B4C-BE08-F1E28D4E9E5B}">
      <dgm:prSet/>
      <dgm:spPr/>
      <dgm:t>
        <a:bodyPr/>
        <a:lstStyle/>
        <a:p>
          <a:r>
            <a:rPr lang="en-US" b="1" dirty="0"/>
            <a:t>Impact focused initiatives (3 Commissions, AAA, SSS, Blue Belt Initiative, etc.)</a:t>
          </a:r>
        </a:p>
      </dgm:t>
    </dgm:pt>
    <dgm:pt modelId="{2516B950-3A29-5949-9A4D-ED60237F1CE6}" type="parTrans" cxnId="{7809FD08-BD4F-4841-B95D-318C5E628A5C}">
      <dgm:prSet/>
      <dgm:spPr/>
      <dgm:t>
        <a:bodyPr/>
        <a:lstStyle/>
        <a:p>
          <a:endParaRPr lang="en-US"/>
        </a:p>
      </dgm:t>
    </dgm:pt>
    <dgm:pt modelId="{5C8A2E36-8E8D-994C-8EB9-98C4390CC993}" type="sibTrans" cxnId="{7809FD08-BD4F-4841-B95D-318C5E628A5C}">
      <dgm:prSet/>
      <dgm:spPr/>
      <dgm:t>
        <a:bodyPr/>
        <a:lstStyle/>
        <a:p>
          <a:endParaRPr lang="en-US"/>
        </a:p>
      </dgm:t>
    </dgm:pt>
    <dgm:pt modelId="{662D31BB-3ED5-734B-9BFC-17361A76B7CF}">
      <dgm:prSet/>
      <dgm:spPr/>
      <dgm:t>
        <a:bodyPr/>
        <a:lstStyle/>
        <a:p>
          <a:r>
            <a:rPr lang="en-US" b="1"/>
            <a:t>Synergies between Agenda 2063 and the 2030 Agenda</a:t>
          </a:r>
          <a:endParaRPr lang="en-US"/>
        </a:p>
      </dgm:t>
    </dgm:pt>
    <dgm:pt modelId="{4D8B00A7-0EB4-1744-8A7D-7FA68E5552E4}" type="parTrans" cxnId="{7086E343-3705-1A45-92B0-D2C18B5259D8}">
      <dgm:prSet/>
      <dgm:spPr/>
      <dgm:t>
        <a:bodyPr/>
        <a:lstStyle/>
        <a:p>
          <a:endParaRPr lang="en-US"/>
        </a:p>
      </dgm:t>
    </dgm:pt>
    <dgm:pt modelId="{8055710F-90D5-924E-966D-7AAA076553F6}" type="sibTrans" cxnId="{7086E343-3705-1A45-92B0-D2C18B5259D8}">
      <dgm:prSet/>
      <dgm:spPr/>
      <dgm:t>
        <a:bodyPr/>
        <a:lstStyle/>
        <a:p>
          <a:endParaRPr lang="en-US"/>
        </a:p>
      </dgm:t>
    </dgm:pt>
    <dgm:pt modelId="{BAE67C58-6A96-324B-9B42-4051F5C1B99E}" type="pres">
      <dgm:prSet presAssocID="{47F59E43-EDFD-45D1-B634-2F9BA4703673}" presName="linear" presStyleCnt="0">
        <dgm:presLayoutVars>
          <dgm:dir/>
          <dgm:animLvl val="lvl"/>
          <dgm:resizeHandles val="exact"/>
        </dgm:presLayoutVars>
      </dgm:prSet>
      <dgm:spPr/>
    </dgm:pt>
    <dgm:pt modelId="{0AE9E94B-53BD-3243-AB38-42D6B7EE4268}" type="pres">
      <dgm:prSet presAssocID="{44378165-2218-474F-B777-3AFA75C5E14B}" presName="parentLin" presStyleCnt="0"/>
      <dgm:spPr/>
    </dgm:pt>
    <dgm:pt modelId="{F938FA6D-676D-134F-A00C-0BF3A96F93C6}" type="pres">
      <dgm:prSet presAssocID="{44378165-2218-474F-B777-3AFA75C5E14B}" presName="parentLeftMargin" presStyleLbl="node1" presStyleIdx="0" presStyleCnt="6"/>
      <dgm:spPr/>
    </dgm:pt>
    <dgm:pt modelId="{EE9C045D-887C-6847-9BDF-E18C1D71FE72}" type="pres">
      <dgm:prSet presAssocID="{44378165-2218-474F-B777-3AFA75C5E14B}" presName="parentText" presStyleLbl="node1" presStyleIdx="0" presStyleCnt="6">
        <dgm:presLayoutVars>
          <dgm:chMax val="0"/>
          <dgm:bulletEnabled val="1"/>
        </dgm:presLayoutVars>
      </dgm:prSet>
      <dgm:spPr/>
    </dgm:pt>
    <dgm:pt modelId="{4606EA88-45B7-234D-9E2E-F8CBA71CDAC1}" type="pres">
      <dgm:prSet presAssocID="{44378165-2218-474F-B777-3AFA75C5E14B}" presName="negativeSpace" presStyleCnt="0"/>
      <dgm:spPr/>
    </dgm:pt>
    <dgm:pt modelId="{FAFCA1B1-B8C3-C249-9E7A-370336B681F3}" type="pres">
      <dgm:prSet presAssocID="{44378165-2218-474F-B777-3AFA75C5E14B}" presName="childText" presStyleLbl="conFgAcc1" presStyleIdx="0" presStyleCnt="6">
        <dgm:presLayoutVars>
          <dgm:bulletEnabled val="1"/>
        </dgm:presLayoutVars>
      </dgm:prSet>
      <dgm:spPr/>
    </dgm:pt>
    <dgm:pt modelId="{8F08AC2A-7FA4-B848-85CD-BB9FD2A2939C}" type="pres">
      <dgm:prSet presAssocID="{4CFC6EB3-05BA-4685-99FC-D0B24216D2AB}" presName="spaceBetweenRectangles" presStyleCnt="0"/>
      <dgm:spPr/>
    </dgm:pt>
    <dgm:pt modelId="{55B71D50-8965-6E40-82C2-1B91FEE9E1C0}" type="pres">
      <dgm:prSet presAssocID="{57CCD030-5714-43D4-80ED-7BF65E2FAD73}" presName="parentLin" presStyleCnt="0"/>
      <dgm:spPr/>
    </dgm:pt>
    <dgm:pt modelId="{E057E277-41DA-EE4B-801A-1C32356EA4F4}" type="pres">
      <dgm:prSet presAssocID="{57CCD030-5714-43D4-80ED-7BF65E2FAD73}" presName="parentLeftMargin" presStyleLbl="node1" presStyleIdx="0" presStyleCnt="6"/>
      <dgm:spPr/>
    </dgm:pt>
    <dgm:pt modelId="{F77A9A36-64B7-CB48-95C0-E10B84CFBC96}" type="pres">
      <dgm:prSet presAssocID="{57CCD030-5714-43D4-80ED-7BF65E2FAD73}" presName="parentText" presStyleLbl="node1" presStyleIdx="1" presStyleCnt="6">
        <dgm:presLayoutVars>
          <dgm:chMax val="0"/>
          <dgm:bulletEnabled val="1"/>
        </dgm:presLayoutVars>
      </dgm:prSet>
      <dgm:spPr/>
    </dgm:pt>
    <dgm:pt modelId="{DE04E33C-CFFC-AA4E-A0DA-3CA124BE44B4}" type="pres">
      <dgm:prSet presAssocID="{57CCD030-5714-43D4-80ED-7BF65E2FAD73}" presName="negativeSpace" presStyleCnt="0"/>
      <dgm:spPr/>
    </dgm:pt>
    <dgm:pt modelId="{0D549EC4-1548-9B4B-BDCA-6314153BEB6B}" type="pres">
      <dgm:prSet presAssocID="{57CCD030-5714-43D4-80ED-7BF65E2FAD73}" presName="childText" presStyleLbl="conFgAcc1" presStyleIdx="1" presStyleCnt="6">
        <dgm:presLayoutVars>
          <dgm:bulletEnabled val="1"/>
        </dgm:presLayoutVars>
      </dgm:prSet>
      <dgm:spPr/>
    </dgm:pt>
    <dgm:pt modelId="{1C140E28-0A5B-A241-BDB0-8B2004B206E2}" type="pres">
      <dgm:prSet presAssocID="{0151B7C8-F0BB-4B58-9020-BD21A3EAED40}" presName="spaceBetweenRectangles" presStyleCnt="0"/>
      <dgm:spPr/>
    </dgm:pt>
    <dgm:pt modelId="{14C2883B-DF28-8844-811C-51EA45FF8097}" type="pres">
      <dgm:prSet presAssocID="{2730AB73-03EB-4457-A450-025306143A14}" presName="parentLin" presStyleCnt="0"/>
      <dgm:spPr/>
    </dgm:pt>
    <dgm:pt modelId="{AD8D356F-8C7D-104C-B4EE-C804D1CA302A}" type="pres">
      <dgm:prSet presAssocID="{2730AB73-03EB-4457-A450-025306143A14}" presName="parentLeftMargin" presStyleLbl="node1" presStyleIdx="1" presStyleCnt="6"/>
      <dgm:spPr/>
    </dgm:pt>
    <dgm:pt modelId="{C63FB488-9A0F-524F-A055-8B88A552B324}" type="pres">
      <dgm:prSet presAssocID="{2730AB73-03EB-4457-A450-025306143A14}" presName="parentText" presStyleLbl="node1" presStyleIdx="2" presStyleCnt="6">
        <dgm:presLayoutVars>
          <dgm:chMax val="0"/>
          <dgm:bulletEnabled val="1"/>
        </dgm:presLayoutVars>
      </dgm:prSet>
      <dgm:spPr/>
    </dgm:pt>
    <dgm:pt modelId="{3D877575-F3A2-DA40-98B0-5ACAE3265839}" type="pres">
      <dgm:prSet presAssocID="{2730AB73-03EB-4457-A450-025306143A14}" presName="negativeSpace" presStyleCnt="0"/>
      <dgm:spPr/>
    </dgm:pt>
    <dgm:pt modelId="{7D3C0E30-6B6A-2441-85ED-CCA7C0416EF0}" type="pres">
      <dgm:prSet presAssocID="{2730AB73-03EB-4457-A450-025306143A14}" presName="childText" presStyleLbl="conFgAcc1" presStyleIdx="2" presStyleCnt="6">
        <dgm:presLayoutVars>
          <dgm:bulletEnabled val="1"/>
        </dgm:presLayoutVars>
      </dgm:prSet>
      <dgm:spPr/>
    </dgm:pt>
    <dgm:pt modelId="{302F78CE-C8F7-FA40-86BE-82F847FF0D4D}" type="pres">
      <dgm:prSet presAssocID="{EEE446DD-387D-481B-B291-F85D3106D236}" presName="spaceBetweenRectangles" presStyleCnt="0"/>
      <dgm:spPr/>
    </dgm:pt>
    <dgm:pt modelId="{C0A87103-0900-6240-9C3B-CFF21ECAE824}" type="pres">
      <dgm:prSet presAssocID="{EC069987-EC51-0C48-9AF9-9BE8030B4C86}" presName="parentLin" presStyleCnt="0"/>
      <dgm:spPr/>
    </dgm:pt>
    <dgm:pt modelId="{F812C9D2-E609-A740-9413-FC3D17EAA6CC}" type="pres">
      <dgm:prSet presAssocID="{EC069987-EC51-0C48-9AF9-9BE8030B4C86}" presName="parentLeftMargin" presStyleLbl="node1" presStyleIdx="2" presStyleCnt="6"/>
      <dgm:spPr/>
    </dgm:pt>
    <dgm:pt modelId="{DBB92069-BEF8-C74D-AD13-05F518BEE1A0}" type="pres">
      <dgm:prSet presAssocID="{EC069987-EC51-0C48-9AF9-9BE8030B4C86}" presName="parentText" presStyleLbl="node1" presStyleIdx="3" presStyleCnt="6">
        <dgm:presLayoutVars>
          <dgm:chMax val="0"/>
          <dgm:bulletEnabled val="1"/>
        </dgm:presLayoutVars>
      </dgm:prSet>
      <dgm:spPr/>
    </dgm:pt>
    <dgm:pt modelId="{1E6A4359-6C68-2641-87A6-F84D09DDEDBC}" type="pres">
      <dgm:prSet presAssocID="{EC069987-EC51-0C48-9AF9-9BE8030B4C86}" presName="negativeSpace" presStyleCnt="0"/>
      <dgm:spPr/>
    </dgm:pt>
    <dgm:pt modelId="{447D0E97-FB7A-B741-9269-AEE74D06E1C6}" type="pres">
      <dgm:prSet presAssocID="{EC069987-EC51-0C48-9AF9-9BE8030B4C86}" presName="childText" presStyleLbl="conFgAcc1" presStyleIdx="3" presStyleCnt="6">
        <dgm:presLayoutVars>
          <dgm:bulletEnabled val="1"/>
        </dgm:presLayoutVars>
      </dgm:prSet>
      <dgm:spPr/>
    </dgm:pt>
    <dgm:pt modelId="{5BB279AB-D080-8840-B31C-DC2669DBEBC9}" type="pres">
      <dgm:prSet presAssocID="{3E172D45-4FB2-D445-82E4-33D39729DF3F}" presName="spaceBetweenRectangles" presStyleCnt="0"/>
      <dgm:spPr/>
    </dgm:pt>
    <dgm:pt modelId="{33E47B64-9C54-884E-B51B-3D7BABA9C1A5}" type="pres">
      <dgm:prSet presAssocID="{5EC483CB-5F46-9B4C-BE08-F1E28D4E9E5B}" presName="parentLin" presStyleCnt="0"/>
      <dgm:spPr/>
    </dgm:pt>
    <dgm:pt modelId="{92F1C3A3-44AC-EF46-8D86-32461A8E4DDA}" type="pres">
      <dgm:prSet presAssocID="{5EC483CB-5F46-9B4C-BE08-F1E28D4E9E5B}" presName="parentLeftMargin" presStyleLbl="node1" presStyleIdx="3" presStyleCnt="6"/>
      <dgm:spPr/>
    </dgm:pt>
    <dgm:pt modelId="{9C56E2D8-9204-4649-99CB-269390437B67}" type="pres">
      <dgm:prSet presAssocID="{5EC483CB-5F46-9B4C-BE08-F1E28D4E9E5B}" presName="parentText" presStyleLbl="node1" presStyleIdx="4" presStyleCnt="6">
        <dgm:presLayoutVars>
          <dgm:chMax val="0"/>
          <dgm:bulletEnabled val="1"/>
        </dgm:presLayoutVars>
      </dgm:prSet>
      <dgm:spPr/>
    </dgm:pt>
    <dgm:pt modelId="{BFC70D2A-DFE2-6B49-970D-7E2B2DF39DBD}" type="pres">
      <dgm:prSet presAssocID="{5EC483CB-5F46-9B4C-BE08-F1E28D4E9E5B}" presName="negativeSpace" presStyleCnt="0"/>
      <dgm:spPr/>
    </dgm:pt>
    <dgm:pt modelId="{126C2FFC-2144-E045-94A2-DE499ADBACB3}" type="pres">
      <dgm:prSet presAssocID="{5EC483CB-5F46-9B4C-BE08-F1E28D4E9E5B}" presName="childText" presStyleLbl="conFgAcc1" presStyleIdx="4" presStyleCnt="6">
        <dgm:presLayoutVars>
          <dgm:bulletEnabled val="1"/>
        </dgm:presLayoutVars>
      </dgm:prSet>
      <dgm:spPr/>
    </dgm:pt>
    <dgm:pt modelId="{F0CEDB0E-8356-5E42-9E45-38F606A25505}" type="pres">
      <dgm:prSet presAssocID="{5C8A2E36-8E8D-994C-8EB9-98C4390CC993}" presName="spaceBetweenRectangles" presStyleCnt="0"/>
      <dgm:spPr/>
    </dgm:pt>
    <dgm:pt modelId="{6470E95E-CDDE-EE4E-87C0-9E690A967D7F}" type="pres">
      <dgm:prSet presAssocID="{662D31BB-3ED5-734B-9BFC-17361A76B7CF}" presName="parentLin" presStyleCnt="0"/>
      <dgm:spPr/>
    </dgm:pt>
    <dgm:pt modelId="{6DD5F337-5FB2-3940-B72E-67A591E2B506}" type="pres">
      <dgm:prSet presAssocID="{662D31BB-3ED5-734B-9BFC-17361A76B7CF}" presName="parentLeftMargin" presStyleLbl="node1" presStyleIdx="4" presStyleCnt="6"/>
      <dgm:spPr/>
    </dgm:pt>
    <dgm:pt modelId="{42CDA87B-A0AA-F54B-8223-3FD98FFC6457}" type="pres">
      <dgm:prSet presAssocID="{662D31BB-3ED5-734B-9BFC-17361A76B7CF}" presName="parentText" presStyleLbl="node1" presStyleIdx="5" presStyleCnt="6">
        <dgm:presLayoutVars>
          <dgm:chMax val="0"/>
          <dgm:bulletEnabled val="1"/>
        </dgm:presLayoutVars>
      </dgm:prSet>
      <dgm:spPr/>
    </dgm:pt>
    <dgm:pt modelId="{81C5437C-B2F1-F749-BBD3-304F5695596D}" type="pres">
      <dgm:prSet presAssocID="{662D31BB-3ED5-734B-9BFC-17361A76B7CF}" presName="negativeSpace" presStyleCnt="0"/>
      <dgm:spPr/>
    </dgm:pt>
    <dgm:pt modelId="{4E654D6C-6F5A-5840-A7E9-6A9B8B2CF360}" type="pres">
      <dgm:prSet presAssocID="{662D31BB-3ED5-734B-9BFC-17361A76B7CF}" presName="childText" presStyleLbl="conFgAcc1" presStyleIdx="5" presStyleCnt="6">
        <dgm:presLayoutVars>
          <dgm:bulletEnabled val="1"/>
        </dgm:presLayoutVars>
      </dgm:prSet>
      <dgm:spPr/>
    </dgm:pt>
  </dgm:ptLst>
  <dgm:cxnLst>
    <dgm:cxn modelId="{7809FD08-BD4F-4841-B95D-318C5E628A5C}" srcId="{47F59E43-EDFD-45D1-B634-2F9BA4703673}" destId="{5EC483CB-5F46-9B4C-BE08-F1E28D4E9E5B}" srcOrd="4" destOrd="0" parTransId="{2516B950-3A29-5949-9A4D-ED60237F1CE6}" sibTransId="{5C8A2E36-8E8D-994C-8EB9-98C4390CC993}"/>
    <dgm:cxn modelId="{472AF40F-B944-9840-8476-4ED02705005D}" type="presOf" srcId="{662D31BB-3ED5-734B-9BFC-17361A76B7CF}" destId="{6DD5F337-5FB2-3940-B72E-67A591E2B506}" srcOrd="0" destOrd="0" presId="urn:microsoft.com/office/officeart/2005/8/layout/list1"/>
    <dgm:cxn modelId="{3FE9CA20-5CDB-224E-B788-C3A1E455B3D8}" type="presOf" srcId="{2730AB73-03EB-4457-A450-025306143A14}" destId="{C63FB488-9A0F-524F-A055-8B88A552B324}" srcOrd="1" destOrd="0" presId="urn:microsoft.com/office/officeart/2005/8/layout/list1"/>
    <dgm:cxn modelId="{6BC7E821-C585-944E-B0DD-1E2511B15F5F}" type="presOf" srcId="{47F59E43-EDFD-45D1-B634-2F9BA4703673}" destId="{BAE67C58-6A96-324B-9B42-4051F5C1B99E}" srcOrd="0" destOrd="0" presId="urn:microsoft.com/office/officeart/2005/8/layout/list1"/>
    <dgm:cxn modelId="{5E88083E-9F10-9E41-8EE6-12A4F8C98D26}" type="presOf" srcId="{5EC483CB-5F46-9B4C-BE08-F1E28D4E9E5B}" destId="{9C56E2D8-9204-4649-99CB-269390437B67}" srcOrd="1" destOrd="0" presId="urn:microsoft.com/office/officeart/2005/8/layout/list1"/>
    <dgm:cxn modelId="{87F06643-DD37-4E49-AC27-A959AC2698E3}" type="presOf" srcId="{5EC483CB-5F46-9B4C-BE08-F1E28D4E9E5B}" destId="{92F1C3A3-44AC-EF46-8D86-32461A8E4DDA}" srcOrd="0" destOrd="0" presId="urn:microsoft.com/office/officeart/2005/8/layout/list1"/>
    <dgm:cxn modelId="{7086E343-3705-1A45-92B0-D2C18B5259D8}" srcId="{47F59E43-EDFD-45D1-B634-2F9BA4703673}" destId="{662D31BB-3ED5-734B-9BFC-17361A76B7CF}" srcOrd="5" destOrd="0" parTransId="{4D8B00A7-0EB4-1744-8A7D-7FA68E5552E4}" sibTransId="{8055710F-90D5-924E-966D-7AAA076553F6}"/>
    <dgm:cxn modelId="{66CF7E45-FB2D-A445-A62C-8304D5D59CBE}" type="presOf" srcId="{44378165-2218-474F-B777-3AFA75C5E14B}" destId="{EE9C045D-887C-6847-9BDF-E18C1D71FE72}" srcOrd="1" destOrd="0" presId="urn:microsoft.com/office/officeart/2005/8/layout/list1"/>
    <dgm:cxn modelId="{77894148-CE6B-5741-B028-EE1F3286891A}" type="presOf" srcId="{57CCD030-5714-43D4-80ED-7BF65E2FAD73}" destId="{E057E277-41DA-EE4B-801A-1C32356EA4F4}" srcOrd="0" destOrd="0" presId="urn:microsoft.com/office/officeart/2005/8/layout/list1"/>
    <dgm:cxn modelId="{2E2F7D49-FE4F-DD42-904A-B4619254EB3B}" type="presOf" srcId="{57CCD030-5714-43D4-80ED-7BF65E2FAD73}" destId="{F77A9A36-64B7-CB48-95C0-E10B84CFBC96}" srcOrd="1" destOrd="0" presId="urn:microsoft.com/office/officeart/2005/8/layout/list1"/>
    <dgm:cxn modelId="{F80C2D6C-9BBA-8F4E-8D07-6415D32B6679}" srcId="{47F59E43-EDFD-45D1-B634-2F9BA4703673}" destId="{EC069987-EC51-0C48-9AF9-9BE8030B4C86}" srcOrd="3" destOrd="0" parTransId="{768905F1-DEA5-FB48-901F-AB5D787757EA}" sibTransId="{3E172D45-4FB2-D445-82E4-33D39729DF3F}"/>
    <dgm:cxn modelId="{452AEF72-21D0-454F-B3AA-D1AB0369CDD5}" srcId="{47F59E43-EDFD-45D1-B634-2F9BA4703673}" destId="{57CCD030-5714-43D4-80ED-7BF65E2FAD73}" srcOrd="1" destOrd="0" parTransId="{E976039D-F169-4EB6-88D6-75E60142D55F}" sibTransId="{0151B7C8-F0BB-4B58-9020-BD21A3EAED40}"/>
    <dgm:cxn modelId="{6E4CAF7B-A448-47C9-808F-971ADC7EA7F5}" srcId="{47F59E43-EDFD-45D1-B634-2F9BA4703673}" destId="{44378165-2218-474F-B777-3AFA75C5E14B}" srcOrd="0" destOrd="0" parTransId="{BB1B9A9F-BA0D-45AC-B8B1-25D1C7CC34DE}" sibTransId="{4CFC6EB3-05BA-4685-99FC-D0B24216D2AB}"/>
    <dgm:cxn modelId="{BD8BB08B-4851-164D-A85F-0022536E4E59}" type="presOf" srcId="{EC069987-EC51-0C48-9AF9-9BE8030B4C86}" destId="{DBB92069-BEF8-C74D-AD13-05F518BEE1A0}" srcOrd="1" destOrd="0" presId="urn:microsoft.com/office/officeart/2005/8/layout/list1"/>
    <dgm:cxn modelId="{411647B2-C1D8-4AC1-A515-05ACE5C582E2}" srcId="{47F59E43-EDFD-45D1-B634-2F9BA4703673}" destId="{2730AB73-03EB-4457-A450-025306143A14}" srcOrd="2" destOrd="0" parTransId="{6B700033-3A6A-4F4E-B498-E613DF7CF1E8}" sibTransId="{EEE446DD-387D-481B-B291-F85D3106D236}"/>
    <dgm:cxn modelId="{EEAD1FC2-2F59-EA4C-8EC4-9021DC84E880}" type="presOf" srcId="{EC069987-EC51-0C48-9AF9-9BE8030B4C86}" destId="{F812C9D2-E609-A740-9413-FC3D17EAA6CC}" srcOrd="0" destOrd="0" presId="urn:microsoft.com/office/officeart/2005/8/layout/list1"/>
    <dgm:cxn modelId="{78F77ACF-72A9-C147-BF07-052FFCF63E3F}" type="presOf" srcId="{2730AB73-03EB-4457-A450-025306143A14}" destId="{AD8D356F-8C7D-104C-B4EE-C804D1CA302A}" srcOrd="0" destOrd="0" presId="urn:microsoft.com/office/officeart/2005/8/layout/list1"/>
    <dgm:cxn modelId="{8C0E5FE9-B716-D347-AE24-572D2D4E7D78}" type="presOf" srcId="{44378165-2218-474F-B777-3AFA75C5E14B}" destId="{F938FA6D-676D-134F-A00C-0BF3A96F93C6}" srcOrd="0" destOrd="0" presId="urn:microsoft.com/office/officeart/2005/8/layout/list1"/>
    <dgm:cxn modelId="{A92851EA-19AD-AD4C-B93B-D74EFD532308}" type="presOf" srcId="{662D31BB-3ED5-734B-9BFC-17361A76B7CF}" destId="{42CDA87B-A0AA-F54B-8223-3FD98FFC6457}" srcOrd="1" destOrd="0" presId="urn:microsoft.com/office/officeart/2005/8/layout/list1"/>
    <dgm:cxn modelId="{BCD7585B-CBE5-B844-B293-5057F4D412FF}" type="presParOf" srcId="{BAE67C58-6A96-324B-9B42-4051F5C1B99E}" destId="{0AE9E94B-53BD-3243-AB38-42D6B7EE4268}" srcOrd="0" destOrd="0" presId="urn:microsoft.com/office/officeart/2005/8/layout/list1"/>
    <dgm:cxn modelId="{B2C8A342-5465-C74A-89C9-C1BF7C709E45}" type="presParOf" srcId="{0AE9E94B-53BD-3243-AB38-42D6B7EE4268}" destId="{F938FA6D-676D-134F-A00C-0BF3A96F93C6}" srcOrd="0" destOrd="0" presId="urn:microsoft.com/office/officeart/2005/8/layout/list1"/>
    <dgm:cxn modelId="{E4FF7D45-5AA2-9142-B96F-857BFDFF076F}" type="presParOf" srcId="{0AE9E94B-53BD-3243-AB38-42D6B7EE4268}" destId="{EE9C045D-887C-6847-9BDF-E18C1D71FE72}" srcOrd="1" destOrd="0" presId="urn:microsoft.com/office/officeart/2005/8/layout/list1"/>
    <dgm:cxn modelId="{ACD85D93-66CB-FE4B-A9C9-CB3F56E753CF}" type="presParOf" srcId="{BAE67C58-6A96-324B-9B42-4051F5C1B99E}" destId="{4606EA88-45B7-234D-9E2E-F8CBA71CDAC1}" srcOrd="1" destOrd="0" presId="urn:microsoft.com/office/officeart/2005/8/layout/list1"/>
    <dgm:cxn modelId="{3BC82728-2267-9347-9AEC-B74BAD2BFD31}" type="presParOf" srcId="{BAE67C58-6A96-324B-9B42-4051F5C1B99E}" destId="{FAFCA1B1-B8C3-C249-9E7A-370336B681F3}" srcOrd="2" destOrd="0" presId="urn:microsoft.com/office/officeart/2005/8/layout/list1"/>
    <dgm:cxn modelId="{B68C2465-0819-C44B-91EA-B8829F826DD5}" type="presParOf" srcId="{BAE67C58-6A96-324B-9B42-4051F5C1B99E}" destId="{8F08AC2A-7FA4-B848-85CD-BB9FD2A2939C}" srcOrd="3" destOrd="0" presId="urn:microsoft.com/office/officeart/2005/8/layout/list1"/>
    <dgm:cxn modelId="{D9E3079E-3EC9-A64A-A496-68B1C92F8A70}" type="presParOf" srcId="{BAE67C58-6A96-324B-9B42-4051F5C1B99E}" destId="{55B71D50-8965-6E40-82C2-1B91FEE9E1C0}" srcOrd="4" destOrd="0" presId="urn:microsoft.com/office/officeart/2005/8/layout/list1"/>
    <dgm:cxn modelId="{CB5C0A04-B887-FA42-A145-385CF4F3CFC2}" type="presParOf" srcId="{55B71D50-8965-6E40-82C2-1B91FEE9E1C0}" destId="{E057E277-41DA-EE4B-801A-1C32356EA4F4}" srcOrd="0" destOrd="0" presId="urn:microsoft.com/office/officeart/2005/8/layout/list1"/>
    <dgm:cxn modelId="{7E9E81B5-3EE2-EA44-AF5A-1EE5C79E0DE7}" type="presParOf" srcId="{55B71D50-8965-6E40-82C2-1B91FEE9E1C0}" destId="{F77A9A36-64B7-CB48-95C0-E10B84CFBC96}" srcOrd="1" destOrd="0" presId="urn:microsoft.com/office/officeart/2005/8/layout/list1"/>
    <dgm:cxn modelId="{023672D5-1292-2940-94DF-729056D1CFCC}" type="presParOf" srcId="{BAE67C58-6A96-324B-9B42-4051F5C1B99E}" destId="{DE04E33C-CFFC-AA4E-A0DA-3CA124BE44B4}" srcOrd="5" destOrd="0" presId="urn:microsoft.com/office/officeart/2005/8/layout/list1"/>
    <dgm:cxn modelId="{7ECE1FB0-9FFC-0C48-BC72-53B76F4FC152}" type="presParOf" srcId="{BAE67C58-6A96-324B-9B42-4051F5C1B99E}" destId="{0D549EC4-1548-9B4B-BDCA-6314153BEB6B}" srcOrd="6" destOrd="0" presId="urn:microsoft.com/office/officeart/2005/8/layout/list1"/>
    <dgm:cxn modelId="{481ADBE0-2F9E-5C46-9E92-654D53648154}" type="presParOf" srcId="{BAE67C58-6A96-324B-9B42-4051F5C1B99E}" destId="{1C140E28-0A5B-A241-BDB0-8B2004B206E2}" srcOrd="7" destOrd="0" presId="urn:microsoft.com/office/officeart/2005/8/layout/list1"/>
    <dgm:cxn modelId="{0A350A27-23B7-4C46-AC20-F4E0C720962B}" type="presParOf" srcId="{BAE67C58-6A96-324B-9B42-4051F5C1B99E}" destId="{14C2883B-DF28-8844-811C-51EA45FF8097}" srcOrd="8" destOrd="0" presId="urn:microsoft.com/office/officeart/2005/8/layout/list1"/>
    <dgm:cxn modelId="{101EACF7-CEAB-4346-B296-49ED0FBBED83}" type="presParOf" srcId="{14C2883B-DF28-8844-811C-51EA45FF8097}" destId="{AD8D356F-8C7D-104C-B4EE-C804D1CA302A}" srcOrd="0" destOrd="0" presId="urn:microsoft.com/office/officeart/2005/8/layout/list1"/>
    <dgm:cxn modelId="{622485D1-9F1F-5C44-90D2-5D88285BB1B3}" type="presParOf" srcId="{14C2883B-DF28-8844-811C-51EA45FF8097}" destId="{C63FB488-9A0F-524F-A055-8B88A552B324}" srcOrd="1" destOrd="0" presId="urn:microsoft.com/office/officeart/2005/8/layout/list1"/>
    <dgm:cxn modelId="{CA313C26-5743-9B42-936B-EACF3927022E}" type="presParOf" srcId="{BAE67C58-6A96-324B-9B42-4051F5C1B99E}" destId="{3D877575-F3A2-DA40-98B0-5ACAE3265839}" srcOrd="9" destOrd="0" presId="urn:microsoft.com/office/officeart/2005/8/layout/list1"/>
    <dgm:cxn modelId="{D6E9465A-B2A8-1945-8A54-6381FB764622}" type="presParOf" srcId="{BAE67C58-6A96-324B-9B42-4051F5C1B99E}" destId="{7D3C0E30-6B6A-2441-85ED-CCA7C0416EF0}" srcOrd="10" destOrd="0" presId="urn:microsoft.com/office/officeart/2005/8/layout/list1"/>
    <dgm:cxn modelId="{5616D3D3-EFC9-C047-910F-EB9B319CF1A5}" type="presParOf" srcId="{BAE67C58-6A96-324B-9B42-4051F5C1B99E}" destId="{302F78CE-C8F7-FA40-86BE-82F847FF0D4D}" srcOrd="11" destOrd="0" presId="urn:microsoft.com/office/officeart/2005/8/layout/list1"/>
    <dgm:cxn modelId="{8EB25945-1055-5C43-A8C5-CA9375B4E0DF}" type="presParOf" srcId="{BAE67C58-6A96-324B-9B42-4051F5C1B99E}" destId="{C0A87103-0900-6240-9C3B-CFF21ECAE824}" srcOrd="12" destOrd="0" presId="urn:microsoft.com/office/officeart/2005/8/layout/list1"/>
    <dgm:cxn modelId="{461284C3-7F6A-F24B-84CD-225A25052EB1}" type="presParOf" srcId="{C0A87103-0900-6240-9C3B-CFF21ECAE824}" destId="{F812C9D2-E609-A740-9413-FC3D17EAA6CC}" srcOrd="0" destOrd="0" presId="urn:microsoft.com/office/officeart/2005/8/layout/list1"/>
    <dgm:cxn modelId="{33A8840E-EDC1-E14C-B0EF-DF2545E500F0}" type="presParOf" srcId="{C0A87103-0900-6240-9C3B-CFF21ECAE824}" destId="{DBB92069-BEF8-C74D-AD13-05F518BEE1A0}" srcOrd="1" destOrd="0" presId="urn:microsoft.com/office/officeart/2005/8/layout/list1"/>
    <dgm:cxn modelId="{34F55E52-4268-1D4F-8771-8E82AB0BC5A5}" type="presParOf" srcId="{BAE67C58-6A96-324B-9B42-4051F5C1B99E}" destId="{1E6A4359-6C68-2641-87A6-F84D09DDEDBC}" srcOrd="13" destOrd="0" presId="urn:microsoft.com/office/officeart/2005/8/layout/list1"/>
    <dgm:cxn modelId="{5FA85A0B-517E-8544-818D-2C017160D7D3}" type="presParOf" srcId="{BAE67C58-6A96-324B-9B42-4051F5C1B99E}" destId="{447D0E97-FB7A-B741-9269-AEE74D06E1C6}" srcOrd="14" destOrd="0" presId="urn:microsoft.com/office/officeart/2005/8/layout/list1"/>
    <dgm:cxn modelId="{0D83114A-13F0-DF49-ADE6-8B191803EA5F}" type="presParOf" srcId="{BAE67C58-6A96-324B-9B42-4051F5C1B99E}" destId="{5BB279AB-D080-8840-B31C-DC2669DBEBC9}" srcOrd="15" destOrd="0" presId="urn:microsoft.com/office/officeart/2005/8/layout/list1"/>
    <dgm:cxn modelId="{D5CD6074-3867-A549-B958-75856D9B379D}" type="presParOf" srcId="{BAE67C58-6A96-324B-9B42-4051F5C1B99E}" destId="{33E47B64-9C54-884E-B51B-3D7BABA9C1A5}" srcOrd="16" destOrd="0" presId="urn:microsoft.com/office/officeart/2005/8/layout/list1"/>
    <dgm:cxn modelId="{30A229AB-8A2D-4248-9174-7608BAE7470C}" type="presParOf" srcId="{33E47B64-9C54-884E-B51B-3D7BABA9C1A5}" destId="{92F1C3A3-44AC-EF46-8D86-32461A8E4DDA}" srcOrd="0" destOrd="0" presId="urn:microsoft.com/office/officeart/2005/8/layout/list1"/>
    <dgm:cxn modelId="{F957817A-08D1-524F-A630-C2510FD49A22}" type="presParOf" srcId="{33E47B64-9C54-884E-B51B-3D7BABA9C1A5}" destId="{9C56E2D8-9204-4649-99CB-269390437B67}" srcOrd="1" destOrd="0" presId="urn:microsoft.com/office/officeart/2005/8/layout/list1"/>
    <dgm:cxn modelId="{17A436FD-C473-3B41-A550-A3E381FDBD12}" type="presParOf" srcId="{BAE67C58-6A96-324B-9B42-4051F5C1B99E}" destId="{BFC70D2A-DFE2-6B49-970D-7E2B2DF39DBD}" srcOrd="17" destOrd="0" presId="urn:microsoft.com/office/officeart/2005/8/layout/list1"/>
    <dgm:cxn modelId="{F0FDE56F-AFB3-8847-89EA-411BDB9B7C4F}" type="presParOf" srcId="{BAE67C58-6A96-324B-9B42-4051F5C1B99E}" destId="{126C2FFC-2144-E045-94A2-DE499ADBACB3}" srcOrd="18" destOrd="0" presId="urn:microsoft.com/office/officeart/2005/8/layout/list1"/>
    <dgm:cxn modelId="{5605A096-609C-0A4E-AC56-5587CAB2C089}" type="presParOf" srcId="{BAE67C58-6A96-324B-9B42-4051F5C1B99E}" destId="{F0CEDB0E-8356-5E42-9E45-38F606A25505}" srcOrd="19" destOrd="0" presId="urn:microsoft.com/office/officeart/2005/8/layout/list1"/>
    <dgm:cxn modelId="{84AEB1E4-A44D-E840-9DDE-AA60B2A3BDE2}" type="presParOf" srcId="{BAE67C58-6A96-324B-9B42-4051F5C1B99E}" destId="{6470E95E-CDDE-EE4E-87C0-9E690A967D7F}" srcOrd="20" destOrd="0" presId="urn:microsoft.com/office/officeart/2005/8/layout/list1"/>
    <dgm:cxn modelId="{6089215E-1CF4-A641-B41B-63C6ACB550E7}" type="presParOf" srcId="{6470E95E-CDDE-EE4E-87C0-9E690A967D7F}" destId="{6DD5F337-5FB2-3940-B72E-67A591E2B506}" srcOrd="0" destOrd="0" presId="urn:microsoft.com/office/officeart/2005/8/layout/list1"/>
    <dgm:cxn modelId="{4E231773-0081-1040-8985-7A003C1D6CFF}" type="presParOf" srcId="{6470E95E-CDDE-EE4E-87C0-9E690A967D7F}" destId="{42CDA87B-A0AA-F54B-8223-3FD98FFC6457}" srcOrd="1" destOrd="0" presId="urn:microsoft.com/office/officeart/2005/8/layout/list1"/>
    <dgm:cxn modelId="{93C97E06-6DAA-6D49-A8E6-CA591381B5A2}" type="presParOf" srcId="{BAE67C58-6A96-324B-9B42-4051F5C1B99E}" destId="{81C5437C-B2F1-F749-BBD3-304F5695596D}" srcOrd="21" destOrd="0" presId="urn:microsoft.com/office/officeart/2005/8/layout/list1"/>
    <dgm:cxn modelId="{B47C981C-C76F-274B-8BD8-441B2766E495}" type="presParOf" srcId="{BAE67C58-6A96-324B-9B42-4051F5C1B99E}" destId="{4E654D6C-6F5A-5840-A7E9-6A9B8B2CF360}"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4F4C14-6E8B-4DC8-ADC1-C2CDD8318C99}" type="doc">
      <dgm:prSet loTypeId="urn:microsoft.com/office/officeart/2016/7/layout/BasicProcessNew" loCatId="process" qsTypeId="urn:microsoft.com/office/officeart/2005/8/quickstyle/simple1" qsCatId="simple" csTypeId="urn:microsoft.com/office/officeart/2005/8/colors/colorful5" csCatId="colorful" phldr="1"/>
      <dgm:spPr/>
      <dgm:t>
        <a:bodyPr/>
        <a:lstStyle/>
        <a:p>
          <a:endParaRPr lang="en-US"/>
        </a:p>
      </dgm:t>
    </dgm:pt>
    <dgm:pt modelId="{EEA2554A-0DE7-8A4D-8D79-F7375D78A676}" type="pres">
      <dgm:prSet presAssocID="{304F4C14-6E8B-4DC8-ADC1-C2CDD8318C99}" presName="Name0" presStyleCnt="0">
        <dgm:presLayoutVars>
          <dgm:dir/>
          <dgm:resizeHandles val="exact"/>
        </dgm:presLayoutVars>
      </dgm:prSet>
      <dgm:spPr/>
    </dgm:pt>
  </dgm:ptLst>
  <dgm:cxnLst>
    <dgm:cxn modelId="{50CA15EE-D933-0040-B865-E4C848420FB8}" type="presOf" srcId="{304F4C14-6E8B-4DC8-ADC1-C2CDD8318C99}" destId="{EEA2554A-0DE7-8A4D-8D79-F7375D78A676}" srcOrd="0"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4F4C14-6E8B-4DC8-ADC1-C2CDD8318C99}" type="doc">
      <dgm:prSet loTypeId="urn:microsoft.com/office/officeart/2016/7/layout/BasicProcessNew" loCatId="process" qsTypeId="urn:microsoft.com/office/officeart/2005/8/quickstyle/simple1" qsCatId="simple" csTypeId="urn:microsoft.com/office/officeart/2005/8/colors/colorful5" csCatId="colorful" phldr="1"/>
      <dgm:spPr/>
      <dgm:t>
        <a:bodyPr/>
        <a:lstStyle/>
        <a:p>
          <a:endParaRPr lang="en-US"/>
        </a:p>
      </dgm:t>
    </dgm:pt>
    <dgm:pt modelId="{EEA2554A-0DE7-8A4D-8D79-F7375D78A676}" type="pres">
      <dgm:prSet presAssocID="{304F4C14-6E8B-4DC8-ADC1-C2CDD8318C99}" presName="Name0" presStyleCnt="0">
        <dgm:presLayoutVars>
          <dgm:dir/>
          <dgm:resizeHandles val="exact"/>
        </dgm:presLayoutVars>
      </dgm:prSet>
      <dgm:spPr/>
    </dgm:pt>
  </dgm:ptLst>
  <dgm:cxnLst>
    <dgm:cxn modelId="{50CA15EE-D933-0040-B865-E4C848420FB8}" type="presOf" srcId="{304F4C14-6E8B-4DC8-ADC1-C2CDD8318C99}" destId="{EEA2554A-0DE7-8A4D-8D79-F7375D78A676}" srcOrd="0"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4F4C14-6E8B-4DC8-ADC1-C2CDD8318C99}" type="doc">
      <dgm:prSet loTypeId="urn:microsoft.com/office/officeart/2016/7/layout/BasicProcessNew" loCatId="process" qsTypeId="urn:microsoft.com/office/officeart/2005/8/quickstyle/simple1" qsCatId="simple" csTypeId="urn:microsoft.com/office/officeart/2005/8/colors/colorful5" csCatId="colorful" phldr="1"/>
      <dgm:spPr/>
      <dgm:t>
        <a:bodyPr/>
        <a:lstStyle/>
        <a:p>
          <a:endParaRPr lang="en-US"/>
        </a:p>
      </dgm:t>
    </dgm:pt>
    <dgm:pt modelId="{EEA2554A-0DE7-8A4D-8D79-F7375D78A676}" type="pres">
      <dgm:prSet presAssocID="{304F4C14-6E8B-4DC8-ADC1-C2CDD8318C99}" presName="Name0" presStyleCnt="0">
        <dgm:presLayoutVars>
          <dgm:dir/>
          <dgm:resizeHandles val="exact"/>
        </dgm:presLayoutVars>
      </dgm:prSet>
      <dgm:spPr/>
    </dgm:pt>
  </dgm:ptLst>
  <dgm:cxnLst>
    <dgm:cxn modelId="{50CA15EE-D933-0040-B865-E4C848420FB8}" type="presOf" srcId="{304F4C14-6E8B-4DC8-ADC1-C2CDD8318C99}" destId="{EEA2554A-0DE7-8A4D-8D79-F7375D78A676}" srcOrd="0"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4F4C14-6E8B-4DC8-ADC1-C2CDD8318C99}" type="doc">
      <dgm:prSet loTypeId="urn:microsoft.com/office/officeart/2005/8/layout/radial6" loCatId="process" qsTypeId="urn:microsoft.com/office/officeart/2005/8/quickstyle/simple1" qsCatId="simple" csTypeId="urn:microsoft.com/office/officeart/2005/8/colors/colorful5" csCatId="colorful" phldr="1"/>
      <dgm:spPr/>
      <dgm:t>
        <a:bodyPr/>
        <a:lstStyle/>
        <a:p>
          <a:endParaRPr lang="en-US"/>
        </a:p>
      </dgm:t>
    </dgm:pt>
    <dgm:pt modelId="{6FEDD07A-B295-46F4-A748-3E4CE5EFBDFE}">
      <dgm:prSet/>
      <dgm:spPr/>
      <dgm:t>
        <a:bodyPr/>
        <a:lstStyle/>
        <a:p>
          <a:r>
            <a:rPr lang="en-US" u="sng" dirty="0"/>
            <a:t>Intellectual Rigor is the renewable source of trust</a:t>
          </a:r>
        </a:p>
        <a:p>
          <a:r>
            <a:rPr lang="en-US" dirty="0"/>
            <a:t>Synergies </a:t>
          </a:r>
          <a:r>
            <a:rPr lang="en-US" u="sng" dirty="0"/>
            <a:t>and</a:t>
          </a:r>
          <a:r>
            <a:rPr lang="en-US" dirty="0"/>
            <a:t> Tradeoffs</a:t>
          </a:r>
        </a:p>
      </dgm:t>
    </dgm:pt>
    <dgm:pt modelId="{DC0FBB75-1416-4874-85E6-105BABE2D98F}" type="parTrans" cxnId="{32D2662A-F638-4454-997D-A919E9DEAA90}">
      <dgm:prSet/>
      <dgm:spPr/>
      <dgm:t>
        <a:bodyPr/>
        <a:lstStyle/>
        <a:p>
          <a:endParaRPr lang="en-US"/>
        </a:p>
      </dgm:t>
    </dgm:pt>
    <dgm:pt modelId="{98A46874-A1FC-4B65-82EF-A5B8B9974CD3}" type="sibTrans" cxnId="{32D2662A-F638-4454-997D-A919E9DEAA90}">
      <dgm:prSet/>
      <dgm:spPr/>
      <dgm:t>
        <a:bodyPr/>
        <a:lstStyle/>
        <a:p>
          <a:endParaRPr lang="en-US"/>
        </a:p>
      </dgm:t>
    </dgm:pt>
    <dgm:pt modelId="{B4230E47-7AE9-DA4A-B1F5-928E08F0DDA8}">
      <dgm:prSet/>
      <dgm:spPr/>
      <dgm:t>
        <a:bodyPr/>
        <a:lstStyle/>
        <a:p>
          <a:r>
            <a:rPr lang="en-US" dirty="0"/>
            <a:t>Focus on outputs and outcomes</a:t>
          </a:r>
        </a:p>
      </dgm:t>
    </dgm:pt>
    <dgm:pt modelId="{A4D993B7-87F6-3F49-8A69-5C30D7253FF5}" type="parTrans" cxnId="{E5CCF921-5435-B14D-875D-D2F05E2C8F13}">
      <dgm:prSet/>
      <dgm:spPr/>
      <dgm:t>
        <a:bodyPr/>
        <a:lstStyle/>
        <a:p>
          <a:endParaRPr lang="en-US"/>
        </a:p>
      </dgm:t>
    </dgm:pt>
    <dgm:pt modelId="{2E1AC36D-C6B4-E94E-AF19-CE32685E979B}" type="sibTrans" cxnId="{E5CCF921-5435-B14D-875D-D2F05E2C8F13}">
      <dgm:prSet/>
      <dgm:spPr/>
      <dgm:t>
        <a:bodyPr/>
        <a:lstStyle/>
        <a:p>
          <a:endParaRPr lang="en-US"/>
        </a:p>
      </dgm:t>
    </dgm:pt>
    <dgm:pt modelId="{3E1CB0BC-4345-BE40-968B-426C99AF3ED8}">
      <dgm:prSet/>
      <dgm:spPr/>
      <dgm:t>
        <a:bodyPr/>
        <a:lstStyle/>
        <a:p>
          <a:r>
            <a:rPr lang="en-US" dirty="0"/>
            <a:t>Go beyond strategic ownership into operational duties</a:t>
          </a:r>
        </a:p>
      </dgm:t>
    </dgm:pt>
    <dgm:pt modelId="{B5142564-8E2F-B14C-9DAB-7B68255E039F}" type="parTrans" cxnId="{F571309D-C3D7-E244-AEA6-37CBF9FD6989}">
      <dgm:prSet/>
      <dgm:spPr/>
      <dgm:t>
        <a:bodyPr/>
        <a:lstStyle/>
        <a:p>
          <a:endParaRPr lang="en-US"/>
        </a:p>
      </dgm:t>
    </dgm:pt>
    <dgm:pt modelId="{AB048AF6-90F2-C446-86BA-2651B4C63B3E}" type="sibTrans" cxnId="{F571309D-C3D7-E244-AEA6-37CBF9FD6989}">
      <dgm:prSet/>
      <dgm:spPr/>
      <dgm:t>
        <a:bodyPr/>
        <a:lstStyle/>
        <a:p>
          <a:endParaRPr lang="en-US"/>
        </a:p>
      </dgm:t>
    </dgm:pt>
    <dgm:pt modelId="{7024B90F-37C0-124C-8D68-B45C1DD6E84C}">
      <dgm:prSet/>
      <dgm:spPr/>
      <dgm:t>
        <a:bodyPr/>
        <a:lstStyle/>
        <a:p>
          <a:r>
            <a:rPr lang="en-US" dirty="0"/>
            <a:t>Public/Private Partnerships</a:t>
          </a:r>
        </a:p>
      </dgm:t>
    </dgm:pt>
    <dgm:pt modelId="{9FF795F7-A928-8748-90EA-6E5B2372E4B3}" type="parTrans" cxnId="{74B6A52C-C02E-DB4C-B34F-E7F696C98359}">
      <dgm:prSet/>
      <dgm:spPr/>
      <dgm:t>
        <a:bodyPr/>
        <a:lstStyle/>
        <a:p>
          <a:endParaRPr lang="en-US"/>
        </a:p>
      </dgm:t>
    </dgm:pt>
    <dgm:pt modelId="{0B13A114-5B33-C544-9FEA-967E0CFBD1A6}" type="sibTrans" cxnId="{74B6A52C-C02E-DB4C-B34F-E7F696C98359}">
      <dgm:prSet/>
      <dgm:spPr/>
      <dgm:t>
        <a:bodyPr/>
        <a:lstStyle/>
        <a:p>
          <a:endParaRPr lang="en-US"/>
        </a:p>
      </dgm:t>
    </dgm:pt>
    <dgm:pt modelId="{754A328E-544B-8A4A-A60E-D08E6DAD4D61}">
      <dgm:prSet/>
      <dgm:spPr/>
      <dgm:t>
        <a:bodyPr/>
        <a:lstStyle/>
        <a:p>
          <a:r>
            <a:rPr lang="en-US" dirty="0"/>
            <a:t>Don’t start from scratch</a:t>
          </a:r>
        </a:p>
      </dgm:t>
    </dgm:pt>
    <dgm:pt modelId="{B3545819-2F2B-0544-8062-8EAEF43EEA3F}" type="parTrans" cxnId="{01C47C75-CA72-014A-8528-93550FB2B147}">
      <dgm:prSet/>
      <dgm:spPr/>
      <dgm:t>
        <a:bodyPr/>
        <a:lstStyle/>
        <a:p>
          <a:endParaRPr lang="en-US"/>
        </a:p>
      </dgm:t>
    </dgm:pt>
    <dgm:pt modelId="{A0826E21-690D-5E45-8D65-B372B433F9B6}" type="sibTrans" cxnId="{01C47C75-CA72-014A-8528-93550FB2B147}">
      <dgm:prSet/>
      <dgm:spPr/>
      <dgm:t>
        <a:bodyPr/>
        <a:lstStyle/>
        <a:p>
          <a:endParaRPr lang="en-US"/>
        </a:p>
      </dgm:t>
    </dgm:pt>
    <dgm:pt modelId="{AB53214C-10CB-4142-BE17-E9B351EFF8ED}">
      <dgm:prSet/>
      <dgm:spPr/>
      <dgm:t>
        <a:bodyPr/>
        <a:lstStyle/>
        <a:p>
          <a:r>
            <a:rPr lang="en-US" dirty="0"/>
            <a:t>Education for Sustainable Development</a:t>
          </a:r>
        </a:p>
      </dgm:t>
    </dgm:pt>
    <dgm:pt modelId="{4128BB59-CC5B-4D40-B116-30E312124192}" type="parTrans" cxnId="{78FEC958-7BCB-7349-A1B2-79BB69A5F58D}">
      <dgm:prSet/>
      <dgm:spPr/>
      <dgm:t>
        <a:bodyPr/>
        <a:lstStyle/>
        <a:p>
          <a:endParaRPr lang="en-US"/>
        </a:p>
      </dgm:t>
    </dgm:pt>
    <dgm:pt modelId="{2DBC45E2-1AB2-0B4A-A3A7-A60DF2CF2255}" type="sibTrans" cxnId="{78FEC958-7BCB-7349-A1B2-79BB69A5F58D}">
      <dgm:prSet/>
      <dgm:spPr/>
      <dgm:t>
        <a:bodyPr/>
        <a:lstStyle/>
        <a:p>
          <a:endParaRPr lang="en-US"/>
        </a:p>
      </dgm:t>
    </dgm:pt>
    <dgm:pt modelId="{6D03FBD9-6B18-0F41-AB67-E1F3F82E7955}">
      <dgm:prSet/>
      <dgm:spPr/>
      <dgm:t>
        <a:bodyPr/>
        <a:lstStyle/>
        <a:p>
          <a:r>
            <a:rPr lang="en-US" dirty="0"/>
            <a:t>Work closely with Local authorities and civil society</a:t>
          </a:r>
        </a:p>
      </dgm:t>
    </dgm:pt>
    <dgm:pt modelId="{63E9511C-6865-364E-A4EA-D6A9FD3FE0A2}" type="parTrans" cxnId="{5225CBB9-7283-7544-A1EC-001CD06B75BC}">
      <dgm:prSet/>
      <dgm:spPr/>
      <dgm:t>
        <a:bodyPr/>
        <a:lstStyle/>
        <a:p>
          <a:endParaRPr lang="en-US"/>
        </a:p>
      </dgm:t>
    </dgm:pt>
    <dgm:pt modelId="{BCC3499C-8F83-3247-ABF4-A7BD012174C2}" type="sibTrans" cxnId="{5225CBB9-7283-7544-A1EC-001CD06B75BC}">
      <dgm:prSet/>
      <dgm:spPr/>
      <dgm:t>
        <a:bodyPr/>
        <a:lstStyle/>
        <a:p>
          <a:endParaRPr lang="en-US"/>
        </a:p>
      </dgm:t>
    </dgm:pt>
    <dgm:pt modelId="{E0D8AC93-EEE9-C746-80CC-CD203B68AA49}" type="pres">
      <dgm:prSet presAssocID="{304F4C14-6E8B-4DC8-ADC1-C2CDD8318C99}" presName="Name0" presStyleCnt="0">
        <dgm:presLayoutVars>
          <dgm:chMax val="1"/>
          <dgm:dir/>
          <dgm:animLvl val="ctr"/>
          <dgm:resizeHandles val="exact"/>
        </dgm:presLayoutVars>
      </dgm:prSet>
      <dgm:spPr/>
    </dgm:pt>
    <dgm:pt modelId="{F790169A-C376-AA40-A3E2-3899E0D1EC02}" type="pres">
      <dgm:prSet presAssocID="{6FEDD07A-B295-46F4-A748-3E4CE5EFBDFE}" presName="centerShape" presStyleLbl="node0" presStyleIdx="0" presStyleCnt="1"/>
      <dgm:spPr/>
    </dgm:pt>
    <dgm:pt modelId="{DA68AB3F-DBC4-8743-865B-84B10D8A64C8}" type="pres">
      <dgm:prSet presAssocID="{B4230E47-7AE9-DA4A-B1F5-928E08F0DDA8}" presName="node" presStyleLbl="node1" presStyleIdx="0" presStyleCnt="6">
        <dgm:presLayoutVars>
          <dgm:bulletEnabled val="1"/>
        </dgm:presLayoutVars>
      </dgm:prSet>
      <dgm:spPr/>
    </dgm:pt>
    <dgm:pt modelId="{6C63958C-E398-D243-B3B5-02039ED36F02}" type="pres">
      <dgm:prSet presAssocID="{B4230E47-7AE9-DA4A-B1F5-928E08F0DDA8}" presName="dummy" presStyleCnt="0"/>
      <dgm:spPr/>
    </dgm:pt>
    <dgm:pt modelId="{7F414BAE-E313-F24B-9758-6D84B83271BC}" type="pres">
      <dgm:prSet presAssocID="{2E1AC36D-C6B4-E94E-AF19-CE32685E979B}" presName="sibTrans" presStyleLbl="sibTrans2D1" presStyleIdx="0" presStyleCnt="6"/>
      <dgm:spPr/>
    </dgm:pt>
    <dgm:pt modelId="{EB51A239-6237-C149-B218-064FD2B15773}" type="pres">
      <dgm:prSet presAssocID="{AB53214C-10CB-4142-BE17-E9B351EFF8ED}" presName="node" presStyleLbl="node1" presStyleIdx="1" presStyleCnt="6">
        <dgm:presLayoutVars>
          <dgm:bulletEnabled val="1"/>
        </dgm:presLayoutVars>
      </dgm:prSet>
      <dgm:spPr/>
    </dgm:pt>
    <dgm:pt modelId="{B1452C72-1FA6-5642-84CB-6971960B18F9}" type="pres">
      <dgm:prSet presAssocID="{AB53214C-10CB-4142-BE17-E9B351EFF8ED}" presName="dummy" presStyleCnt="0"/>
      <dgm:spPr/>
    </dgm:pt>
    <dgm:pt modelId="{DAC52D3A-ED9E-4543-A328-44186C89DC2C}" type="pres">
      <dgm:prSet presAssocID="{2DBC45E2-1AB2-0B4A-A3A7-A60DF2CF2255}" presName="sibTrans" presStyleLbl="sibTrans2D1" presStyleIdx="1" presStyleCnt="6"/>
      <dgm:spPr/>
    </dgm:pt>
    <dgm:pt modelId="{453E3032-3592-274E-8BD8-68A591D85832}" type="pres">
      <dgm:prSet presAssocID="{6D03FBD9-6B18-0F41-AB67-E1F3F82E7955}" presName="node" presStyleLbl="node1" presStyleIdx="2" presStyleCnt="6">
        <dgm:presLayoutVars>
          <dgm:bulletEnabled val="1"/>
        </dgm:presLayoutVars>
      </dgm:prSet>
      <dgm:spPr/>
    </dgm:pt>
    <dgm:pt modelId="{FBA711B0-95D1-6546-8A8A-D18310497F26}" type="pres">
      <dgm:prSet presAssocID="{6D03FBD9-6B18-0F41-AB67-E1F3F82E7955}" presName="dummy" presStyleCnt="0"/>
      <dgm:spPr/>
    </dgm:pt>
    <dgm:pt modelId="{4BAA1889-E8A7-CA46-B8F3-D1004E2BA093}" type="pres">
      <dgm:prSet presAssocID="{BCC3499C-8F83-3247-ABF4-A7BD012174C2}" presName="sibTrans" presStyleLbl="sibTrans2D1" presStyleIdx="2" presStyleCnt="6"/>
      <dgm:spPr/>
    </dgm:pt>
    <dgm:pt modelId="{BEA2130D-D15A-2C4D-ADF2-6D145A3AE617}" type="pres">
      <dgm:prSet presAssocID="{3E1CB0BC-4345-BE40-968B-426C99AF3ED8}" presName="node" presStyleLbl="node1" presStyleIdx="3" presStyleCnt="6">
        <dgm:presLayoutVars>
          <dgm:bulletEnabled val="1"/>
        </dgm:presLayoutVars>
      </dgm:prSet>
      <dgm:spPr/>
    </dgm:pt>
    <dgm:pt modelId="{C021C95A-ABB9-8C4D-8CBB-B12E7376F375}" type="pres">
      <dgm:prSet presAssocID="{3E1CB0BC-4345-BE40-968B-426C99AF3ED8}" presName="dummy" presStyleCnt="0"/>
      <dgm:spPr/>
    </dgm:pt>
    <dgm:pt modelId="{978FBAEC-4E8B-7141-AF62-A9E6B5200B6E}" type="pres">
      <dgm:prSet presAssocID="{AB048AF6-90F2-C446-86BA-2651B4C63B3E}" presName="sibTrans" presStyleLbl="sibTrans2D1" presStyleIdx="3" presStyleCnt="6"/>
      <dgm:spPr/>
    </dgm:pt>
    <dgm:pt modelId="{C0671A36-7A5B-AB42-9072-052A9164E91C}" type="pres">
      <dgm:prSet presAssocID="{7024B90F-37C0-124C-8D68-B45C1DD6E84C}" presName="node" presStyleLbl="node1" presStyleIdx="4" presStyleCnt="6">
        <dgm:presLayoutVars>
          <dgm:bulletEnabled val="1"/>
        </dgm:presLayoutVars>
      </dgm:prSet>
      <dgm:spPr/>
    </dgm:pt>
    <dgm:pt modelId="{83812027-99F6-EF4A-B9E7-87158A47626A}" type="pres">
      <dgm:prSet presAssocID="{7024B90F-37C0-124C-8D68-B45C1DD6E84C}" presName="dummy" presStyleCnt="0"/>
      <dgm:spPr/>
    </dgm:pt>
    <dgm:pt modelId="{3DC2403E-327C-454B-9DA9-6862C2BE0A71}" type="pres">
      <dgm:prSet presAssocID="{0B13A114-5B33-C544-9FEA-967E0CFBD1A6}" presName="sibTrans" presStyleLbl="sibTrans2D1" presStyleIdx="4" presStyleCnt="6"/>
      <dgm:spPr/>
    </dgm:pt>
    <dgm:pt modelId="{CCCF4434-339C-BD42-AF4D-1D3299B745B7}" type="pres">
      <dgm:prSet presAssocID="{754A328E-544B-8A4A-A60E-D08E6DAD4D61}" presName="node" presStyleLbl="node1" presStyleIdx="5" presStyleCnt="6">
        <dgm:presLayoutVars>
          <dgm:bulletEnabled val="1"/>
        </dgm:presLayoutVars>
      </dgm:prSet>
      <dgm:spPr/>
    </dgm:pt>
    <dgm:pt modelId="{154E2EBC-3D13-EA47-858E-0026CAB54DD9}" type="pres">
      <dgm:prSet presAssocID="{754A328E-544B-8A4A-A60E-D08E6DAD4D61}" presName="dummy" presStyleCnt="0"/>
      <dgm:spPr/>
    </dgm:pt>
    <dgm:pt modelId="{93065F5A-1D0E-DE45-8C4E-DB1F5F4B60BF}" type="pres">
      <dgm:prSet presAssocID="{A0826E21-690D-5E45-8D65-B372B433F9B6}" presName="sibTrans" presStyleLbl="sibTrans2D1" presStyleIdx="5" presStyleCnt="6" custLinFactNeighborX="5491" custLinFactNeighborY="323"/>
      <dgm:spPr/>
    </dgm:pt>
  </dgm:ptLst>
  <dgm:cxnLst>
    <dgm:cxn modelId="{00E9C006-8FD8-D149-9643-2CC34E21424B}" type="presOf" srcId="{0B13A114-5B33-C544-9FEA-967E0CFBD1A6}" destId="{3DC2403E-327C-454B-9DA9-6862C2BE0A71}" srcOrd="0" destOrd="0" presId="urn:microsoft.com/office/officeart/2005/8/layout/radial6"/>
    <dgm:cxn modelId="{91551B08-3E0D-AE4E-8ADA-64B999EB8E02}" type="presOf" srcId="{2E1AC36D-C6B4-E94E-AF19-CE32685E979B}" destId="{7F414BAE-E313-F24B-9758-6D84B83271BC}" srcOrd="0" destOrd="0" presId="urn:microsoft.com/office/officeart/2005/8/layout/radial6"/>
    <dgm:cxn modelId="{E8E7F01A-6512-AB4B-A9B9-DD6D4AAFC84F}" type="presOf" srcId="{304F4C14-6E8B-4DC8-ADC1-C2CDD8318C99}" destId="{E0D8AC93-EEE9-C746-80CC-CD203B68AA49}" srcOrd="0" destOrd="0" presId="urn:microsoft.com/office/officeart/2005/8/layout/radial6"/>
    <dgm:cxn modelId="{E5CCF921-5435-B14D-875D-D2F05E2C8F13}" srcId="{6FEDD07A-B295-46F4-A748-3E4CE5EFBDFE}" destId="{B4230E47-7AE9-DA4A-B1F5-928E08F0DDA8}" srcOrd="0" destOrd="0" parTransId="{A4D993B7-87F6-3F49-8A69-5C30D7253FF5}" sibTransId="{2E1AC36D-C6B4-E94E-AF19-CE32685E979B}"/>
    <dgm:cxn modelId="{32D2662A-F638-4454-997D-A919E9DEAA90}" srcId="{304F4C14-6E8B-4DC8-ADC1-C2CDD8318C99}" destId="{6FEDD07A-B295-46F4-A748-3E4CE5EFBDFE}" srcOrd="0" destOrd="0" parTransId="{DC0FBB75-1416-4874-85E6-105BABE2D98F}" sibTransId="{98A46874-A1FC-4B65-82EF-A5B8B9974CD3}"/>
    <dgm:cxn modelId="{74B6A52C-C02E-DB4C-B34F-E7F696C98359}" srcId="{6FEDD07A-B295-46F4-A748-3E4CE5EFBDFE}" destId="{7024B90F-37C0-124C-8D68-B45C1DD6E84C}" srcOrd="4" destOrd="0" parTransId="{9FF795F7-A928-8748-90EA-6E5B2372E4B3}" sibTransId="{0B13A114-5B33-C544-9FEA-967E0CFBD1A6}"/>
    <dgm:cxn modelId="{D77B513A-0B35-D640-88EF-E52A9FB169B1}" type="presOf" srcId="{6D03FBD9-6B18-0F41-AB67-E1F3F82E7955}" destId="{453E3032-3592-274E-8BD8-68A591D85832}" srcOrd="0" destOrd="0" presId="urn:microsoft.com/office/officeart/2005/8/layout/radial6"/>
    <dgm:cxn modelId="{B8938644-400F-AB42-B962-A96962D24039}" type="presOf" srcId="{BCC3499C-8F83-3247-ABF4-A7BD012174C2}" destId="{4BAA1889-E8A7-CA46-B8F3-D1004E2BA093}" srcOrd="0" destOrd="0" presId="urn:microsoft.com/office/officeart/2005/8/layout/radial6"/>
    <dgm:cxn modelId="{2F51B751-97F7-2F4A-8226-A4A14C5D7B40}" type="presOf" srcId="{7024B90F-37C0-124C-8D68-B45C1DD6E84C}" destId="{C0671A36-7A5B-AB42-9072-052A9164E91C}" srcOrd="0" destOrd="0" presId="urn:microsoft.com/office/officeart/2005/8/layout/radial6"/>
    <dgm:cxn modelId="{8C5BD353-9CDC-7041-8AEB-3007FFF247CC}" type="presOf" srcId="{3E1CB0BC-4345-BE40-968B-426C99AF3ED8}" destId="{BEA2130D-D15A-2C4D-ADF2-6D145A3AE617}" srcOrd="0" destOrd="0" presId="urn:microsoft.com/office/officeart/2005/8/layout/radial6"/>
    <dgm:cxn modelId="{01C47C75-CA72-014A-8528-93550FB2B147}" srcId="{6FEDD07A-B295-46F4-A748-3E4CE5EFBDFE}" destId="{754A328E-544B-8A4A-A60E-D08E6DAD4D61}" srcOrd="5" destOrd="0" parTransId="{B3545819-2F2B-0544-8062-8EAEF43EEA3F}" sibTransId="{A0826E21-690D-5E45-8D65-B372B433F9B6}"/>
    <dgm:cxn modelId="{78FEC958-7BCB-7349-A1B2-79BB69A5F58D}" srcId="{6FEDD07A-B295-46F4-A748-3E4CE5EFBDFE}" destId="{AB53214C-10CB-4142-BE17-E9B351EFF8ED}" srcOrd="1" destOrd="0" parTransId="{4128BB59-CC5B-4D40-B116-30E312124192}" sibTransId="{2DBC45E2-1AB2-0B4A-A3A7-A60DF2CF2255}"/>
    <dgm:cxn modelId="{F571309D-C3D7-E244-AEA6-37CBF9FD6989}" srcId="{6FEDD07A-B295-46F4-A748-3E4CE5EFBDFE}" destId="{3E1CB0BC-4345-BE40-968B-426C99AF3ED8}" srcOrd="3" destOrd="0" parTransId="{B5142564-8E2F-B14C-9DAB-7B68255E039F}" sibTransId="{AB048AF6-90F2-C446-86BA-2651B4C63B3E}"/>
    <dgm:cxn modelId="{29A2EAB7-295C-1647-B03D-056CC5E13649}" type="presOf" srcId="{AB53214C-10CB-4142-BE17-E9B351EFF8ED}" destId="{EB51A239-6237-C149-B218-064FD2B15773}" srcOrd="0" destOrd="0" presId="urn:microsoft.com/office/officeart/2005/8/layout/radial6"/>
    <dgm:cxn modelId="{5225CBB9-7283-7544-A1EC-001CD06B75BC}" srcId="{6FEDD07A-B295-46F4-A748-3E4CE5EFBDFE}" destId="{6D03FBD9-6B18-0F41-AB67-E1F3F82E7955}" srcOrd="2" destOrd="0" parTransId="{63E9511C-6865-364E-A4EA-D6A9FD3FE0A2}" sibTransId="{BCC3499C-8F83-3247-ABF4-A7BD012174C2}"/>
    <dgm:cxn modelId="{A04735BE-C330-7644-B84E-CF5B7C084752}" type="presOf" srcId="{AB048AF6-90F2-C446-86BA-2651B4C63B3E}" destId="{978FBAEC-4E8B-7141-AF62-A9E6B5200B6E}" srcOrd="0" destOrd="0" presId="urn:microsoft.com/office/officeart/2005/8/layout/radial6"/>
    <dgm:cxn modelId="{757BBDD5-1468-D94B-9DCB-8AE336C267E6}" type="presOf" srcId="{6FEDD07A-B295-46F4-A748-3E4CE5EFBDFE}" destId="{F790169A-C376-AA40-A3E2-3899E0D1EC02}" srcOrd="0" destOrd="0" presId="urn:microsoft.com/office/officeart/2005/8/layout/radial6"/>
    <dgm:cxn modelId="{8353CED5-5F06-7145-9813-AB96E5CC71A6}" type="presOf" srcId="{A0826E21-690D-5E45-8D65-B372B433F9B6}" destId="{93065F5A-1D0E-DE45-8C4E-DB1F5F4B60BF}" srcOrd="0" destOrd="0" presId="urn:microsoft.com/office/officeart/2005/8/layout/radial6"/>
    <dgm:cxn modelId="{621081E4-1CB2-C344-AAF2-6B2241E7A260}" type="presOf" srcId="{B4230E47-7AE9-DA4A-B1F5-928E08F0DDA8}" destId="{DA68AB3F-DBC4-8743-865B-84B10D8A64C8}" srcOrd="0" destOrd="0" presId="urn:microsoft.com/office/officeart/2005/8/layout/radial6"/>
    <dgm:cxn modelId="{DF1C44E9-5247-1F45-A7BD-49E379C72E9A}" type="presOf" srcId="{2DBC45E2-1AB2-0B4A-A3A7-A60DF2CF2255}" destId="{DAC52D3A-ED9E-4543-A328-44186C89DC2C}" srcOrd="0" destOrd="0" presId="urn:microsoft.com/office/officeart/2005/8/layout/radial6"/>
    <dgm:cxn modelId="{23CA5BEB-E0B8-7445-9829-7F3F926497D1}" type="presOf" srcId="{754A328E-544B-8A4A-A60E-D08E6DAD4D61}" destId="{CCCF4434-339C-BD42-AF4D-1D3299B745B7}" srcOrd="0" destOrd="0" presId="urn:microsoft.com/office/officeart/2005/8/layout/radial6"/>
    <dgm:cxn modelId="{426398C5-372D-3D4C-8FF5-6CF3606B8EC2}" type="presParOf" srcId="{E0D8AC93-EEE9-C746-80CC-CD203B68AA49}" destId="{F790169A-C376-AA40-A3E2-3899E0D1EC02}" srcOrd="0" destOrd="0" presId="urn:microsoft.com/office/officeart/2005/8/layout/radial6"/>
    <dgm:cxn modelId="{F9E341F9-37BC-3E42-A441-9276A0F4D0DB}" type="presParOf" srcId="{E0D8AC93-EEE9-C746-80CC-CD203B68AA49}" destId="{DA68AB3F-DBC4-8743-865B-84B10D8A64C8}" srcOrd="1" destOrd="0" presId="urn:microsoft.com/office/officeart/2005/8/layout/radial6"/>
    <dgm:cxn modelId="{64C81C8E-0B37-2E44-8AB7-47EAF35D7F67}" type="presParOf" srcId="{E0D8AC93-EEE9-C746-80CC-CD203B68AA49}" destId="{6C63958C-E398-D243-B3B5-02039ED36F02}" srcOrd="2" destOrd="0" presId="urn:microsoft.com/office/officeart/2005/8/layout/radial6"/>
    <dgm:cxn modelId="{A14B75E5-5A77-1047-8661-93E2AE908F65}" type="presParOf" srcId="{E0D8AC93-EEE9-C746-80CC-CD203B68AA49}" destId="{7F414BAE-E313-F24B-9758-6D84B83271BC}" srcOrd="3" destOrd="0" presId="urn:microsoft.com/office/officeart/2005/8/layout/radial6"/>
    <dgm:cxn modelId="{2F7F3AE7-A7F6-D84B-BD35-62D9936F6C6C}" type="presParOf" srcId="{E0D8AC93-EEE9-C746-80CC-CD203B68AA49}" destId="{EB51A239-6237-C149-B218-064FD2B15773}" srcOrd="4" destOrd="0" presId="urn:microsoft.com/office/officeart/2005/8/layout/radial6"/>
    <dgm:cxn modelId="{82C87288-38B2-CF4B-BB15-3F8B0BACE834}" type="presParOf" srcId="{E0D8AC93-EEE9-C746-80CC-CD203B68AA49}" destId="{B1452C72-1FA6-5642-84CB-6971960B18F9}" srcOrd="5" destOrd="0" presId="urn:microsoft.com/office/officeart/2005/8/layout/radial6"/>
    <dgm:cxn modelId="{A4291B26-72A0-D045-BFE6-E8B188C44E78}" type="presParOf" srcId="{E0D8AC93-EEE9-C746-80CC-CD203B68AA49}" destId="{DAC52D3A-ED9E-4543-A328-44186C89DC2C}" srcOrd="6" destOrd="0" presId="urn:microsoft.com/office/officeart/2005/8/layout/radial6"/>
    <dgm:cxn modelId="{7F85AFEF-D1D5-7745-B6EF-D4DA835BC5ED}" type="presParOf" srcId="{E0D8AC93-EEE9-C746-80CC-CD203B68AA49}" destId="{453E3032-3592-274E-8BD8-68A591D85832}" srcOrd="7" destOrd="0" presId="urn:microsoft.com/office/officeart/2005/8/layout/radial6"/>
    <dgm:cxn modelId="{69971DCA-DA58-8A4D-AC2B-13E60516B8C1}" type="presParOf" srcId="{E0D8AC93-EEE9-C746-80CC-CD203B68AA49}" destId="{FBA711B0-95D1-6546-8A8A-D18310497F26}" srcOrd="8" destOrd="0" presId="urn:microsoft.com/office/officeart/2005/8/layout/radial6"/>
    <dgm:cxn modelId="{FD447E7F-C9F1-EC48-8A38-8B3AD2390AF1}" type="presParOf" srcId="{E0D8AC93-EEE9-C746-80CC-CD203B68AA49}" destId="{4BAA1889-E8A7-CA46-B8F3-D1004E2BA093}" srcOrd="9" destOrd="0" presId="urn:microsoft.com/office/officeart/2005/8/layout/radial6"/>
    <dgm:cxn modelId="{A0697AAC-C044-CE4A-B7E4-53C6DE78325B}" type="presParOf" srcId="{E0D8AC93-EEE9-C746-80CC-CD203B68AA49}" destId="{BEA2130D-D15A-2C4D-ADF2-6D145A3AE617}" srcOrd="10" destOrd="0" presId="urn:microsoft.com/office/officeart/2005/8/layout/radial6"/>
    <dgm:cxn modelId="{501D1709-D657-194B-8FA5-A49EFB7FF6DC}" type="presParOf" srcId="{E0D8AC93-EEE9-C746-80CC-CD203B68AA49}" destId="{C021C95A-ABB9-8C4D-8CBB-B12E7376F375}" srcOrd="11" destOrd="0" presId="urn:microsoft.com/office/officeart/2005/8/layout/radial6"/>
    <dgm:cxn modelId="{8D6FB8F0-0A44-4F49-B47A-D0F65B045ECF}" type="presParOf" srcId="{E0D8AC93-EEE9-C746-80CC-CD203B68AA49}" destId="{978FBAEC-4E8B-7141-AF62-A9E6B5200B6E}" srcOrd="12" destOrd="0" presId="urn:microsoft.com/office/officeart/2005/8/layout/radial6"/>
    <dgm:cxn modelId="{6F10A5F1-6D15-3B49-89DE-DA5328556270}" type="presParOf" srcId="{E0D8AC93-EEE9-C746-80CC-CD203B68AA49}" destId="{C0671A36-7A5B-AB42-9072-052A9164E91C}" srcOrd="13" destOrd="0" presId="urn:microsoft.com/office/officeart/2005/8/layout/radial6"/>
    <dgm:cxn modelId="{4DCD45D6-165C-D54F-A5F8-54B0F33929DC}" type="presParOf" srcId="{E0D8AC93-EEE9-C746-80CC-CD203B68AA49}" destId="{83812027-99F6-EF4A-B9E7-87158A47626A}" srcOrd="14" destOrd="0" presId="urn:microsoft.com/office/officeart/2005/8/layout/radial6"/>
    <dgm:cxn modelId="{D4762981-2200-F249-AA09-978F5DFF09EE}" type="presParOf" srcId="{E0D8AC93-EEE9-C746-80CC-CD203B68AA49}" destId="{3DC2403E-327C-454B-9DA9-6862C2BE0A71}" srcOrd="15" destOrd="0" presId="urn:microsoft.com/office/officeart/2005/8/layout/radial6"/>
    <dgm:cxn modelId="{C0525409-90CC-EC47-8BD9-38B654FB808D}" type="presParOf" srcId="{E0D8AC93-EEE9-C746-80CC-CD203B68AA49}" destId="{CCCF4434-339C-BD42-AF4D-1D3299B745B7}" srcOrd="16" destOrd="0" presId="urn:microsoft.com/office/officeart/2005/8/layout/radial6"/>
    <dgm:cxn modelId="{52122157-C8D1-4742-BD62-F90EF6BEF3DF}" type="presParOf" srcId="{E0D8AC93-EEE9-C746-80CC-CD203B68AA49}" destId="{154E2EBC-3D13-EA47-858E-0026CAB54DD9}" srcOrd="17" destOrd="0" presId="urn:microsoft.com/office/officeart/2005/8/layout/radial6"/>
    <dgm:cxn modelId="{DEC53013-75EB-7B49-B7FA-55450328B00F}" type="presParOf" srcId="{E0D8AC93-EEE9-C746-80CC-CD203B68AA49}" destId="{93065F5A-1D0E-DE45-8C4E-DB1F5F4B60BF}"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61BA71-4C38-4A2F-9279-2DFE7A536348}" type="doc">
      <dgm:prSet loTypeId="urn:microsoft.com/office/officeart/2005/8/layout/vList2" loCatId="list" qsTypeId="urn:microsoft.com/office/officeart/2005/8/quickstyle/simple2" qsCatId="simple" csTypeId="urn:microsoft.com/office/officeart/2005/8/colors/colorful1" csCatId="colorful" phldr="1"/>
      <dgm:spPr/>
      <dgm:t>
        <a:bodyPr/>
        <a:lstStyle/>
        <a:p>
          <a:endParaRPr lang="fr-MA"/>
        </a:p>
      </dgm:t>
    </dgm:pt>
    <dgm:pt modelId="{3ED774B9-2824-4BBB-BD6E-DDEFB63A9407}">
      <dgm:prSet phldrT="[Texte]"/>
      <dgm:spPr/>
      <dgm:t>
        <a:bodyPr/>
        <a:lstStyle/>
        <a:p>
          <a:pPr>
            <a:buFont typeface="Arial" panose="020B0604020202020204" pitchFamily="34" charset="0"/>
            <a:buChar char="•"/>
          </a:pPr>
          <a:r>
            <a:rPr lang="en-US" dirty="0"/>
            <a:t>Education for Sustainable Development is critical (lifelong learning)</a:t>
          </a:r>
          <a:endParaRPr lang="en-US" noProof="0" dirty="0"/>
        </a:p>
      </dgm:t>
    </dgm:pt>
    <dgm:pt modelId="{4D7ACB26-F585-4568-96B3-BCAA4048543D}" type="parTrans" cxnId="{9E64DABC-6D3C-45A6-9DC2-24D0902F1F90}">
      <dgm:prSet/>
      <dgm:spPr/>
      <dgm:t>
        <a:bodyPr/>
        <a:lstStyle/>
        <a:p>
          <a:endParaRPr lang="fr-MA"/>
        </a:p>
      </dgm:t>
    </dgm:pt>
    <dgm:pt modelId="{A5E4475E-A0A7-456B-8A43-028733550F82}" type="sibTrans" cxnId="{9E64DABC-6D3C-45A6-9DC2-24D0902F1F90}">
      <dgm:prSet/>
      <dgm:spPr/>
      <dgm:t>
        <a:bodyPr/>
        <a:lstStyle/>
        <a:p>
          <a:endParaRPr lang="fr-MA"/>
        </a:p>
      </dgm:t>
    </dgm:pt>
    <dgm:pt modelId="{24225CAD-BB0B-47C1-92E4-88347487A25F}">
      <dgm:prSet phldrT="[Texte]"/>
      <dgm:spPr/>
      <dgm:t>
        <a:bodyPr/>
        <a:lstStyle/>
        <a:p>
          <a:pPr>
            <a:buFont typeface="Arial" panose="020B0604020202020204" pitchFamily="34" charset="0"/>
            <a:buChar char="•"/>
          </a:pPr>
          <a:r>
            <a:rPr lang="en-US" noProof="0" dirty="0"/>
            <a:t>Focus on impact (rigorous evidence based decision making)</a:t>
          </a:r>
        </a:p>
      </dgm:t>
    </dgm:pt>
    <dgm:pt modelId="{948C08C8-09AF-47B3-827F-D4796EF11B68}" type="parTrans" cxnId="{250FAC8C-F6B5-4D99-8C53-792EF1B9F73B}">
      <dgm:prSet/>
      <dgm:spPr/>
      <dgm:t>
        <a:bodyPr/>
        <a:lstStyle/>
        <a:p>
          <a:endParaRPr lang="fr-MA"/>
        </a:p>
      </dgm:t>
    </dgm:pt>
    <dgm:pt modelId="{3A803A4A-536A-46A9-8D09-4F88F3C21FEC}" type="sibTrans" cxnId="{250FAC8C-F6B5-4D99-8C53-792EF1B9F73B}">
      <dgm:prSet/>
      <dgm:spPr/>
      <dgm:t>
        <a:bodyPr/>
        <a:lstStyle/>
        <a:p>
          <a:endParaRPr lang="fr-MA"/>
        </a:p>
      </dgm:t>
    </dgm:pt>
    <dgm:pt modelId="{48826AB7-51C9-40C0-9B61-A1460200D1BD}">
      <dgm:prSet/>
      <dgm:spPr/>
      <dgm:t>
        <a:bodyPr/>
        <a:lstStyle/>
        <a:p>
          <a:r>
            <a:rPr lang="fr-MA" dirty="0" err="1"/>
            <a:t>We</a:t>
          </a:r>
          <a:r>
            <a:rPr lang="fr-MA" dirty="0"/>
            <a:t> are not operating in a vacuum</a:t>
          </a:r>
        </a:p>
      </dgm:t>
    </dgm:pt>
    <dgm:pt modelId="{4E28C387-EC1D-440E-937C-8CC904744046}" type="parTrans" cxnId="{6F6DB027-6E16-4FCE-AAF5-98ED1B8EF73C}">
      <dgm:prSet/>
      <dgm:spPr/>
      <dgm:t>
        <a:bodyPr/>
        <a:lstStyle/>
        <a:p>
          <a:endParaRPr lang="fr-MA"/>
        </a:p>
      </dgm:t>
    </dgm:pt>
    <dgm:pt modelId="{8E36B7BB-7E40-4D7D-B68E-160EB3F35F59}" type="sibTrans" cxnId="{6F6DB027-6E16-4FCE-AAF5-98ED1B8EF73C}">
      <dgm:prSet/>
      <dgm:spPr/>
      <dgm:t>
        <a:bodyPr/>
        <a:lstStyle/>
        <a:p>
          <a:endParaRPr lang="fr-MA"/>
        </a:p>
      </dgm:t>
    </dgm:pt>
    <dgm:pt modelId="{E81D0E1D-74C7-4CBB-944D-679E80C8BC31}">
      <dgm:prSet/>
      <dgm:spPr/>
      <dgm:t>
        <a:bodyPr/>
        <a:lstStyle/>
        <a:p>
          <a:r>
            <a:rPr lang="en-US" dirty="0"/>
            <a:t>Foster, not hinder: seek consensus through inclusion: Leaving no one behind at all levels.</a:t>
          </a:r>
          <a:endParaRPr lang="fr-MA" dirty="0"/>
        </a:p>
      </dgm:t>
    </dgm:pt>
    <dgm:pt modelId="{9AAAE999-13A5-403C-940F-A1E0A256E9D1}" type="parTrans" cxnId="{F71324DB-5E13-490D-95C0-BB91D6EA47FC}">
      <dgm:prSet/>
      <dgm:spPr/>
      <dgm:t>
        <a:bodyPr/>
        <a:lstStyle/>
        <a:p>
          <a:endParaRPr lang="fr-MA"/>
        </a:p>
      </dgm:t>
    </dgm:pt>
    <dgm:pt modelId="{BF57E94F-9E39-431B-B8DC-B9CA7282DD4C}" type="sibTrans" cxnId="{F71324DB-5E13-490D-95C0-BB91D6EA47FC}">
      <dgm:prSet/>
      <dgm:spPr/>
      <dgm:t>
        <a:bodyPr/>
        <a:lstStyle/>
        <a:p>
          <a:endParaRPr lang="fr-MA"/>
        </a:p>
      </dgm:t>
    </dgm:pt>
    <dgm:pt modelId="{B84438E5-0FE3-1F4B-A7EF-DD067E6554CD}">
      <dgm:prSet/>
      <dgm:spPr/>
      <dgm:t>
        <a:bodyPr/>
        <a:lstStyle/>
        <a:p>
          <a:r>
            <a:rPr lang="en-US" dirty="0"/>
            <a:t>Bringing down silos takes more than drawing lines between SDGs, it’s about drawing lines between people. Interconnected People is central to Interlinked Agenda</a:t>
          </a:r>
        </a:p>
      </dgm:t>
    </dgm:pt>
    <dgm:pt modelId="{0BE13349-2C1B-9A4E-913F-D71069DA7C06}" type="parTrans" cxnId="{887728EF-395B-8D4B-AA64-E75B13EE99EE}">
      <dgm:prSet/>
      <dgm:spPr/>
      <dgm:t>
        <a:bodyPr/>
        <a:lstStyle/>
        <a:p>
          <a:endParaRPr lang="en-US"/>
        </a:p>
      </dgm:t>
    </dgm:pt>
    <dgm:pt modelId="{22F70E83-544B-E34D-BEB7-290CBBDEB349}" type="sibTrans" cxnId="{887728EF-395B-8D4B-AA64-E75B13EE99EE}">
      <dgm:prSet/>
      <dgm:spPr/>
      <dgm:t>
        <a:bodyPr/>
        <a:lstStyle/>
        <a:p>
          <a:endParaRPr lang="en-US"/>
        </a:p>
      </dgm:t>
    </dgm:pt>
    <dgm:pt modelId="{8173B5C8-665B-E340-98EC-F0CB09876D1F}" type="pres">
      <dgm:prSet presAssocID="{1D61BA71-4C38-4A2F-9279-2DFE7A536348}" presName="linear" presStyleCnt="0">
        <dgm:presLayoutVars>
          <dgm:animLvl val="lvl"/>
          <dgm:resizeHandles val="exact"/>
        </dgm:presLayoutVars>
      </dgm:prSet>
      <dgm:spPr/>
    </dgm:pt>
    <dgm:pt modelId="{00E05F9E-8BA0-434A-9F5C-F1B2EA6CDC3E}" type="pres">
      <dgm:prSet presAssocID="{3ED774B9-2824-4BBB-BD6E-DDEFB63A9407}" presName="parentText" presStyleLbl="node1" presStyleIdx="0" presStyleCnt="5">
        <dgm:presLayoutVars>
          <dgm:chMax val="0"/>
          <dgm:bulletEnabled val="1"/>
        </dgm:presLayoutVars>
      </dgm:prSet>
      <dgm:spPr/>
    </dgm:pt>
    <dgm:pt modelId="{9B7BCFE0-459E-5342-9BDF-A862AF181B4E}" type="pres">
      <dgm:prSet presAssocID="{A5E4475E-A0A7-456B-8A43-028733550F82}" presName="spacer" presStyleCnt="0"/>
      <dgm:spPr/>
    </dgm:pt>
    <dgm:pt modelId="{3E7B883B-A827-CF4E-A40F-F1423DA414FA}" type="pres">
      <dgm:prSet presAssocID="{24225CAD-BB0B-47C1-92E4-88347487A25F}" presName="parentText" presStyleLbl="node1" presStyleIdx="1" presStyleCnt="5">
        <dgm:presLayoutVars>
          <dgm:chMax val="0"/>
          <dgm:bulletEnabled val="1"/>
        </dgm:presLayoutVars>
      </dgm:prSet>
      <dgm:spPr/>
    </dgm:pt>
    <dgm:pt modelId="{5FC73394-B43E-DA48-B22A-EF46F9E59549}" type="pres">
      <dgm:prSet presAssocID="{3A803A4A-536A-46A9-8D09-4F88F3C21FEC}" presName="spacer" presStyleCnt="0"/>
      <dgm:spPr/>
    </dgm:pt>
    <dgm:pt modelId="{606898DE-5759-2040-A8F4-8A75B88C2F72}" type="pres">
      <dgm:prSet presAssocID="{E81D0E1D-74C7-4CBB-944D-679E80C8BC31}" presName="parentText" presStyleLbl="node1" presStyleIdx="2" presStyleCnt="5">
        <dgm:presLayoutVars>
          <dgm:chMax val="0"/>
          <dgm:bulletEnabled val="1"/>
        </dgm:presLayoutVars>
      </dgm:prSet>
      <dgm:spPr/>
    </dgm:pt>
    <dgm:pt modelId="{BCA2940B-CA38-F044-A5FF-A325DDE41196}" type="pres">
      <dgm:prSet presAssocID="{BF57E94F-9E39-431B-B8DC-B9CA7282DD4C}" presName="spacer" presStyleCnt="0"/>
      <dgm:spPr/>
    </dgm:pt>
    <dgm:pt modelId="{9B223653-EF45-744F-8166-1B88122D123C}" type="pres">
      <dgm:prSet presAssocID="{48826AB7-51C9-40C0-9B61-A1460200D1BD}" presName="parentText" presStyleLbl="node1" presStyleIdx="3" presStyleCnt="5">
        <dgm:presLayoutVars>
          <dgm:chMax val="0"/>
          <dgm:bulletEnabled val="1"/>
        </dgm:presLayoutVars>
      </dgm:prSet>
      <dgm:spPr/>
    </dgm:pt>
    <dgm:pt modelId="{E4CE59CD-B1E0-F34C-8A5F-978C6DC72EB5}" type="pres">
      <dgm:prSet presAssocID="{8E36B7BB-7E40-4D7D-B68E-160EB3F35F59}" presName="spacer" presStyleCnt="0"/>
      <dgm:spPr/>
    </dgm:pt>
    <dgm:pt modelId="{A169A610-BC0B-0248-A998-147ACC5188F4}" type="pres">
      <dgm:prSet presAssocID="{B84438E5-0FE3-1F4B-A7EF-DD067E6554CD}" presName="parentText" presStyleLbl="node1" presStyleIdx="4" presStyleCnt="5">
        <dgm:presLayoutVars>
          <dgm:chMax val="0"/>
          <dgm:bulletEnabled val="1"/>
        </dgm:presLayoutVars>
      </dgm:prSet>
      <dgm:spPr/>
    </dgm:pt>
  </dgm:ptLst>
  <dgm:cxnLst>
    <dgm:cxn modelId="{6F6DB027-6E16-4FCE-AAF5-98ED1B8EF73C}" srcId="{1D61BA71-4C38-4A2F-9279-2DFE7A536348}" destId="{48826AB7-51C9-40C0-9B61-A1460200D1BD}" srcOrd="3" destOrd="0" parTransId="{4E28C387-EC1D-440E-937C-8CC904744046}" sibTransId="{8E36B7BB-7E40-4D7D-B68E-160EB3F35F59}"/>
    <dgm:cxn modelId="{E6696C2D-2483-3F40-9446-38EAB3F98D52}" type="presOf" srcId="{24225CAD-BB0B-47C1-92E4-88347487A25F}" destId="{3E7B883B-A827-CF4E-A40F-F1423DA414FA}" srcOrd="0" destOrd="0" presId="urn:microsoft.com/office/officeart/2005/8/layout/vList2"/>
    <dgm:cxn modelId="{0B0C0D5D-E2C3-7844-B889-BB7B8AFBDD40}" type="presOf" srcId="{48826AB7-51C9-40C0-9B61-A1460200D1BD}" destId="{9B223653-EF45-744F-8166-1B88122D123C}" srcOrd="0" destOrd="0" presId="urn:microsoft.com/office/officeart/2005/8/layout/vList2"/>
    <dgm:cxn modelId="{F7BA674A-823C-C64F-986F-3022363A5837}" type="presOf" srcId="{E81D0E1D-74C7-4CBB-944D-679E80C8BC31}" destId="{606898DE-5759-2040-A8F4-8A75B88C2F72}" srcOrd="0" destOrd="0" presId="urn:microsoft.com/office/officeart/2005/8/layout/vList2"/>
    <dgm:cxn modelId="{25B4DE6D-5A1B-774D-B13F-6D56F49BE988}" type="presOf" srcId="{3ED774B9-2824-4BBB-BD6E-DDEFB63A9407}" destId="{00E05F9E-8BA0-434A-9F5C-F1B2EA6CDC3E}" srcOrd="0" destOrd="0" presId="urn:microsoft.com/office/officeart/2005/8/layout/vList2"/>
    <dgm:cxn modelId="{250FAC8C-F6B5-4D99-8C53-792EF1B9F73B}" srcId="{1D61BA71-4C38-4A2F-9279-2DFE7A536348}" destId="{24225CAD-BB0B-47C1-92E4-88347487A25F}" srcOrd="1" destOrd="0" parTransId="{948C08C8-09AF-47B3-827F-D4796EF11B68}" sibTransId="{3A803A4A-536A-46A9-8D09-4F88F3C21FEC}"/>
    <dgm:cxn modelId="{9E64DABC-6D3C-45A6-9DC2-24D0902F1F90}" srcId="{1D61BA71-4C38-4A2F-9279-2DFE7A536348}" destId="{3ED774B9-2824-4BBB-BD6E-DDEFB63A9407}" srcOrd="0" destOrd="0" parTransId="{4D7ACB26-F585-4568-96B3-BCAA4048543D}" sibTransId="{A5E4475E-A0A7-456B-8A43-028733550F82}"/>
    <dgm:cxn modelId="{26F681D1-99D4-A746-9C58-66EA08C7CA56}" type="presOf" srcId="{B84438E5-0FE3-1F4B-A7EF-DD067E6554CD}" destId="{A169A610-BC0B-0248-A998-147ACC5188F4}" srcOrd="0" destOrd="0" presId="urn:microsoft.com/office/officeart/2005/8/layout/vList2"/>
    <dgm:cxn modelId="{F71324DB-5E13-490D-95C0-BB91D6EA47FC}" srcId="{1D61BA71-4C38-4A2F-9279-2DFE7A536348}" destId="{E81D0E1D-74C7-4CBB-944D-679E80C8BC31}" srcOrd="2" destOrd="0" parTransId="{9AAAE999-13A5-403C-940F-A1E0A256E9D1}" sibTransId="{BF57E94F-9E39-431B-B8DC-B9CA7282DD4C}"/>
    <dgm:cxn modelId="{B3C701E7-CF6A-054E-8069-1A0BA7DDFAB4}" type="presOf" srcId="{1D61BA71-4C38-4A2F-9279-2DFE7A536348}" destId="{8173B5C8-665B-E340-98EC-F0CB09876D1F}" srcOrd="0" destOrd="0" presId="urn:microsoft.com/office/officeart/2005/8/layout/vList2"/>
    <dgm:cxn modelId="{887728EF-395B-8D4B-AA64-E75B13EE99EE}" srcId="{1D61BA71-4C38-4A2F-9279-2DFE7A536348}" destId="{B84438E5-0FE3-1F4B-A7EF-DD067E6554CD}" srcOrd="4" destOrd="0" parTransId="{0BE13349-2C1B-9A4E-913F-D71069DA7C06}" sibTransId="{22F70E83-544B-E34D-BEB7-290CBBDEB349}"/>
    <dgm:cxn modelId="{888C61AA-A273-FD47-8603-14731B01F677}" type="presParOf" srcId="{8173B5C8-665B-E340-98EC-F0CB09876D1F}" destId="{00E05F9E-8BA0-434A-9F5C-F1B2EA6CDC3E}" srcOrd="0" destOrd="0" presId="urn:microsoft.com/office/officeart/2005/8/layout/vList2"/>
    <dgm:cxn modelId="{09677A08-8B5F-CC41-A2EA-F47761C008CC}" type="presParOf" srcId="{8173B5C8-665B-E340-98EC-F0CB09876D1F}" destId="{9B7BCFE0-459E-5342-9BDF-A862AF181B4E}" srcOrd="1" destOrd="0" presId="urn:microsoft.com/office/officeart/2005/8/layout/vList2"/>
    <dgm:cxn modelId="{0A3C2EB0-A6DD-714B-B2B3-44D6CCD344D5}" type="presParOf" srcId="{8173B5C8-665B-E340-98EC-F0CB09876D1F}" destId="{3E7B883B-A827-CF4E-A40F-F1423DA414FA}" srcOrd="2" destOrd="0" presId="urn:microsoft.com/office/officeart/2005/8/layout/vList2"/>
    <dgm:cxn modelId="{A4A84AC9-6C74-D94B-B498-AF1D6F6229C6}" type="presParOf" srcId="{8173B5C8-665B-E340-98EC-F0CB09876D1F}" destId="{5FC73394-B43E-DA48-B22A-EF46F9E59549}" srcOrd="3" destOrd="0" presId="urn:microsoft.com/office/officeart/2005/8/layout/vList2"/>
    <dgm:cxn modelId="{366B0393-938A-DB47-9A09-F1281EEFB481}" type="presParOf" srcId="{8173B5C8-665B-E340-98EC-F0CB09876D1F}" destId="{606898DE-5759-2040-A8F4-8A75B88C2F72}" srcOrd="4" destOrd="0" presId="urn:microsoft.com/office/officeart/2005/8/layout/vList2"/>
    <dgm:cxn modelId="{08F937AF-7EB2-A042-82EC-CC3DE7BD6B93}" type="presParOf" srcId="{8173B5C8-665B-E340-98EC-F0CB09876D1F}" destId="{BCA2940B-CA38-F044-A5FF-A325DDE41196}" srcOrd="5" destOrd="0" presId="urn:microsoft.com/office/officeart/2005/8/layout/vList2"/>
    <dgm:cxn modelId="{8B292550-48A6-B847-A4E5-7AE7D7182305}" type="presParOf" srcId="{8173B5C8-665B-E340-98EC-F0CB09876D1F}" destId="{9B223653-EF45-744F-8166-1B88122D123C}" srcOrd="6" destOrd="0" presId="urn:microsoft.com/office/officeart/2005/8/layout/vList2"/>
    <dgm:cxn modelId="{D305B40C-5CE1-9C43-98A0-AFB3E84EF90C}" type="presParOf" srcId="{8173B5C8-665B-E340-98EC-F0CB09876D1F}" destId="{E4CE59CD-B1E0-F34C-8A5F-978C6DC72EB5}" srcOrd="7" destOrd="0" presId="urn:microsoft.com/office/officeart/2005/8/layout/vList2"/>
    <dgm:cxn modelId="{EA3009D1-DE1B-A44F-A2E1-CBD7A541E8F8}" type="presParOf" srcId="{8173B5C8-665B-E340-98EC-F0CB09876D1F}" destId="{A169A610-BC0B-0248-A998-147ACC5188F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CA1B1-B8C3-C249-9E7A-370336B681F3}">
      <dsp:nvSpPr>
        <dsp:cNvPr id="0" name=""/>
        <dsp:cNvSpPr/>
      </dsp:nvSpPr>
      <dsp:spPr>
        <a:xfrm>
          <a:off x="0" y="772603"/>
          <a:ext cx="6684130" cy="2520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EE9C045D-887C-6847-9BDF-E18C1D71FE72}">
      <dsp:nvSpPr>
        <dsp:cNvPr id="0" name=""/>
        <dsp:cNvSpPr/>
      </dsp:nvSpPr>
      <dsp:spPr>
        <a:xfrm>
          <a:off x="334206" y="625003"/>
          <a:ext cx="4678891" cy="29520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6851" tIns="0" rIns="176851" bIns="0" numCol="1" spcCol="1270" anchor="ctr" anchorCtr="0">
          <a:noAutofit/>
        </a:bodyPr>
        <a:lstStyle/>
        <a:p>
          <a:pPr marL="0" lvl="0" indent="0" algn="l" defTabSz="444500">
            <a:lnSpc>
              <a:spcPct val="90000"/>
            </a:lnSpc>
            <a:spcBef>
              <a:spcPct val="0"/>
            </a:spcBef>
            <a:spcAft>
              <a:spcPct val="35000"/>
            </a:spcAft>
            <a:buNone/>
          </a:pPr>
          <a:r>
            <a:rPr lang="fr-MA" sz="1000" b="1" kern="1200" dirty="0"/>
            <a:t>Mohammed VI </a:t>
          </a:r>
          <a:r>
            <a:rPr lang="fr-MA" sz="1000" b="1" kern="1200" dirty="0" err="1"/>
            <a:t>Prize</a:t>
          </a:r>
          <a:r>
            <a:rPr lang="fr-MA" sz="1000" b="1" kern="1200" dirty="0"/>
            <a:t> for the </a:t>
          </a:r>
          <a:r>
            <a:rPr lang="fr-MA" sz="1000" b="1" kern="1200" dirty="0" err="1"/>
            <a:t>Climate</a:t>
          </a:r>
          <a:r>
            <a:rPr lang="fr-MA" sz="1000" b="1" kern="1200" dirty="0"/>
            <a:t> and </a:t>
          </a:r>
          <a:r>
            <a:rPr lang="fr-MA" sz="1000" b="1" kern="1200" dirty="0" err="1"/>
            <a:t>Sustainable</a:t>
          </a:r>
          <a:r>
            <a:rPr lang="fr-MA" sz="1000" b="1" kern="1200" dirty="0"/>
            <a:t> </a:t>
          </a:r>
          <a:r>
            <a:rPr lang="fr-MA" sz="1000" b="1" kern="1200" dirty="0" err="1"/>
            <a:t>Development</a:t>
          </a:r>
          <a:endParaRPr lang="fr-MA" sz="1000" b="1" kern="1200" dirty="0"/>
        </a:p>
      </dsp:txBody>
      <dsp:txXfrm>
        <a:off x="348616" y="639413"/>
        <a:ext cx="4650071" cy="266380"/>
      </dsp:txXfrm>
    </dsp:sp>
    <dsp:sp modelId="{0D549EC4-1548-9B4B-BDCA-6314153BEB6B}">
      <dsp:nvSpPr>
        <dsp:cNvPr id="0" name=""/>
        <dsp:cNvSpPr/>
      </dsp:nvSpPr>
      <dsp:spPr>
        <a:xfrm>
          <a:off x="0" y="1226203"/>
          <a:ext cx="6684130" cy="2520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F77A9A36-64B7-CB48-95C0-E10B84CFBC96}">
      <dsp:nvSpPr>
        <dsp:cNvPr id="0" name=""/>
        <dsp:cNvSpPr/>
      </dsp:nvSpPr>
      <dsp:spPr>
        <a:xfrm>
          <a:off x="334206" y="1078603"/>
          <a:ext cx="4678891" cy="29520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6851" tIns="0" rIns="176851" bIns="0" numCol="1" spcCol="1270" anchor="ctr" anchorCtr="0">
          <a:noAutofit/>
        </a:bodyPr>
        <a:lstStyle/>
        <a:p>
          <a:pPr marL="0" lvl="0" indent="0" algn="l" defTabSz="444500">
            <a:lnSpc>
              <a:spcPct val="90000"/>
            </a:lnSpc>
            <a:spcBef>
              <a:spcPct val="0"/>
            </a:spcBef>
            <a:spcAft>
              <a:spcPct val="35000"/>
            </a:spcAft>
            <a:buNone/>
          </a:pPr>
          <a:r>
            <a:rPr lang="en-US" sz="1000" b="1" kern="1200" noProof="0" dirty="0"/>
            <a:t>Marrakech Action Proclamation for Our Climate and Sustainable Development</a:t>
          </a:r>
        </a:p>
      </dsp:txBody>
      <dsp:txXfrm>
        <a:off x="348616" y="1093013"/>
        <a:ext cx="4650071" cy="266380"/>
      </dsp:txXfrm>
    </dsp:sp>
    <dsp:sp modelId="{7D3C0E30-6B6A-2441-85ED-CCA7C0416EF0}">
      <dsp:nvSpPr>
        <dsp:cNvPr id="0" name=""/>
        <dsp:cNvSpPr/>
      </dsp:nvSpPr>
      <dsp:spPr>
        <a:xfrm>
          <a:off x="0" y="1679803"/>
          <a:ext cx="6684130" cy="2520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C63FB488-9A0F-524F-A055-8B88A552B324}">
      <dsp:nvSpPr>
        <dsp:cNvPr id="0" name=""/>
        <dsp:cNvSpPr/>
      </dsp:nvSpPr>
      <dsp:spPr>
        <a:xfrm>
          <a:off x="334206" y="1532203"/>
          <a:ext cx="4678891" cy="29520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6851" tIns="0" rIns="176851" bIns="0" numCol="1" spcCol="1270" anchor="ctr" anchorCtr="0">
          <a:noAutofit/>
        </a:bodyPr>
        <a:lstStyle/>
        <a:p>
          <a:pPr marL="0" lvl="0" indent="0" algn="l" defTabSz="444500">
            <a:lnSpc>
              <a:spcPct val="90000"/>
            </a:lnSpc>
            <a:spcBef>
              <a:spcPct val="0"/>
            </a:spcBef>
            <a:spcAft>
              <a:spcPct val="35000"/>
            </a:spcAft>
            <a:buNone/>
          </a:pPr>
          <a:r>
            <a:rPr lang="fr-MA" sz="1000" b="1" kern="1200" dirty="0"/>
            <a:t>Marrakech </a:t>
          </a:r>
          <a:r>
            <a:rPr lang="fr-MA" sz="1000" b="1" kern="1200" dirty="0" err="1"/>
            <a:t>Partnership</a:t>
          </a:r>
          <a:r>
            <a:rPr lang="fr-MA" sz="1000" b="1" kern="1200" dirty="0"/>
            <a:t> for Global </a:t>
          </a:r>
          <a:r>
            <a:rPr lang="fr-MA" sz="1000" b="1" kern="1200" dirty="0" err="1"/>
            <a:t>Climate</a:t>
          </a:r>
          <a:r>
            <a:rPr lang="fr-MA" sz="1000" b="1" kern="1200" dirty="0"/>
            <a:t> Action</a:t>
          </a:r>
          <a:endParaRPr lang="en-US" sz="1000" b="1" kern="1200" noProof="0" dirty="0"/>
        </a:p>
      </dsp:txBody>
      <dsp:txXfrm>
        <a:off x="348616" y="1546613"/>
        <a:ext cx="4650071" cy="266380"/>
      </dsp:txXfrm>
    </dsp:sp>
    <dsp:sp modelId="{447D0E97-FB7A-B741-9269-AEE74D06E1C6}">
      <dsp:nvSpPr>
        <dsp:cNvPr id="0" name=""/>
        <dsp:cNvSpPr/>
      </dsp:nvSpPr>
      <dsp:spPr>
        <a:xfrm>
          <a:off x="0" y="2133403"/>
          <a:ext cx="6684130" cy="2520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DBB92069-BEF8-C74D-AD13-05F518BEE1A0}">
      <dsp:nvSpPr>
        <dsp:cNvPr id="0" name=""/>
        <dsp:cNvSpPr/>
      </dsp:nvSpPr>
      <dsp:spPr>
        <a:xfrm>
          <a:off x="334206" y="1985803"/>
          <a:ext cx="4678891" cy="29520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6851" tIns="0" rIns="176851" bIns="0" numCol="1" spcCol="1270" anchor="ctr" anchorCtr="0">
          <a:noAutofit/>
        </a:bodyPr>
        <a:lstStyle/>
        <a:p>
          <a:pPr marL="0" lvl="0" indent="0" algn="l" defTabSz="444500">
            <a:lnSpc>
              <a:spcPct val="90000"/>
            </a:lnSpc>
            <a:spcBef>
              <a:spcPct val="0"/>
            </a:spcBef>
            <a:spcAft>
              <a:spcPct val="35000"/>
            </a:spcAft>
            <a:buNone/>
          </a:pPr>
          <a:r>
            <a:rPr lang="en-US" sz="1000" b="1" kern="1200" noProof="0" dirty="0"/>
            <a:t>Action for Climate Empowerment</a:t>
          </a:r>
        </a:p>
      </dsp:txBody>
      <dsp:txXfrm>
        <a:off x="348616" y="2000213"/>
        <a:ext cx="4650071" cy="266380"/>
      </dsp:txXfrm>
    </dsp:sp>
    <dsp:sp modelId="{126C2FFC-2144-E045-94A2-DE499ADBACB3}">
      <dsp:nvSpPr>
        <dsp:cNvPr id="0" name=""/>
        <dsp:cNvSpPr/>
      </dsp:nvSpPr>
      <dsp:spPr>
        <a:xfrm>
          <a:off x="0" y="2587003"/>
          <a:ext cx="6684130" cy="2520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9C56E2D8-9204-4649-99CB-269390437B67}">
      <dsp:nvSpPr>
        <dsp:cNvPr id="0" name=""/>
        <dsp:cNvSpPr/>
      </dsp:nvSpPr>
      <dsp:spPr>
        <a:xfrm>
          <a:off x="334206" y="2439403"/>
          <a:ext cx="4678891" cy="29520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6851" tIns="0" rIns="176851" bIns="0" numCol="1" spcCol="1270" anchor="ctr" anchorCtr="0">
          <a:noAutofit/>
        </a:bodyPr>
        <a:lstStyle/>
        <a:p>
          <a:pPr marL="0" lvl="0" indent="0" algn="l" defTabSz="444500">
            <a:lnSpc>
              <a:spcPct val="90000"/>
            </a:lnSpc>
            <a:spcBef>
              <a:spcPct val="0"/>
            </a:spcBef>
            <a:spcAft>
              <a:spcPct val="35000"/>
            </a:spcAft>
            <a:buNone/>
          </a:pPr>
          <a:r>
            <a:rPr lang="en-US" sz="1000" b="1" kern="1200" dirty="0"/>
            <a:t>Impact focused initiatives (3 Commissions, AAA, SSS, Blue Belt Initiative, etc.)</a:t>
          </a:r>
        </a:p>
      </dsp:txBody>
      <dsp:txXfrm>
        <a:off x="348616" y="2453813"/>
        <a:ext cx="4650071" cy="266380"/>
      </dsp:txXfrm>
    </dsp:sp>
    <dsp:sp modelId="{4E654D6C-6F5A-5840-A7E9-6A9B8B2CF360}">
      <dsp:nvSpPr>
        <dsp:cNvPr id="0" name=""/>
        <dsp:cNvSpPr/>
      </dsp:nvSpPr>
      <dsp:spPr>
        <a:xfrm>
          <a:off x="0" y="3040603"/>
          <a:ext cx="6684130" cy="2520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42CDA87B-A0AA-F54B-8223-3FD98FFC6457}">
      <dsp:nvSpPr>
        <dsp:cNvPr id="0" name=""/>
        <dsp:cNvSpPr/>
      </dsp:nvSpPr>
      <dsp:spPr>
        <a:xfrm>
          <a:off x="334206" y="2893002"/>
          <a:ext cx="4678891" cy="29520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6851" tIns="0" rIns="176851" bIns="0" numCol="1" spcCol="1270" anchor="ctr" anchorCtr="0">
          <a:noAutofit/>
        </a:bodyPr>
        <a:lstStyle/>
        <a:p>
          <a:pPr marL="0" lvl="0" indent="0" algn="l" defTabSz="444500">
            <a:lnSpc>
              <a:spcPct val="90000"/>
            </a:lnSpc>
            <a:spcBef>
              <a:spcPct val="0"/>
            </a:spcBef>
            <a:spcAft>
              <a:spcPct val="35000"/>
            </a:spcAft>
            <a:buNone/>
          </a:pPr>
          <a:r>
            <a:rPr lang="en-US" sz="1000" b="1" kern="1200"/>
            <a:t>Synergies between Agenda 2063 and the 2030 Agenda</a:t>
          </a:r>
          <a:endParaRPr lang="en-US" sz="1000" kern="1200"/>
        </a:p>
      </dsp:txBody>
      <dsp:txXfrm>
        <a:off x="348616" y="2907412"/>
        <a:ext cx="4650071" cy="2663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065F5A-1D0E-DE45-8C4E-DB1F5F4B60BF}">
      <dsp:nvSpPr>
        <dsp:cNvPr id="0" name=""/>
        <dsp:cNvSpPr/>
      </dsp:nvSpPr>
      <dsp:spPr>
        <a:xfrm>
          <a:off x="2765768" y="627953"/>
          <a:ext cx="4200354" cy="4200354"/>
        </a:xfrm>
        <a:prstGeom prst="blockArc">
          <a:avLst>
            <a:gd name="adj1" fmla="val 12600000"/>
            <a:gd name="adj2" fmla="val 16200000"/>
            <a:gd name="adj3" fmla="val 453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C2403E-327C-454B-9DA9-6862C2BE0A71}">
      <dsp:nvSpPr>
        <dsp:cNvPr id="0" name=""/>
        <dsp:cNvSpPr/>
      </dsp:nvSpPr>
      <dsp:spPr>
        <a:xfrm>
          <a:off x="2535127" y="614385"/>
          <a:ext cx="4200354" cy="4200354"/>
        </a:xfrm>
        <a:prstGeom prst="blockArc">
          <a:avLst>
            <a:gd name="adj1" fmla="val 9000000"/>
            <a:gd name="adj2" fmla="val 12600000"/>
            <a:gd name="adj3" fmla="val 4530"/>
          </a:avLst>
        </a:prstGeom>
        <a:solidFill>
          <a:schemeClr val="accent5">
            <a:hueOff val="-5406834"/>
            <a:satOff val="-13935"/>
            <a:lumOff val="-94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8FBAEC-4E8B-7141-AF62-A9E6B5200B6E}">
      <dsp:nvSpPr>
        <dsp:cNvPr id="0" name=""/>
        <dsp:cNvSpPr/>
      </dsp:nvSpPr>
      <dsp:spPr>
        <a:xfrm>
          <a:off x="2535127" y="614385"/>
          <a:ext cx="4200354" cy="4200354"/>
        </a:xfrm>
        <a:prstGeom prst="blockArc">
          <a:avLst>
            <a:gd name="adj1" fmla="val 5400000"/>
            <a:gd name="adj2" fmla="val 9000000"/>
            <a:gd name="adj3" fmla="val 4530"/>
          </a:avLst>
        </a:prstGeom>
        <a:solidFill>
          <a:schemeClr val="accent5">
            <a:hueOff val="-4055126"/>
            <a:satOff val="-10451"/>
            <a:lumOff val="-70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AA1889-E8A7-CA46-B8F3-D1004E2BA093}">
      <dsp:nvSpPr>
        <dsp:cNvPr id="0" name=""/>
        <dsp:cNvSpPr/>
      </dsp:nvSpPr>
      <dsp:spPr>
        <a:xfrm>
          <a:off x="2535127" y="614385"/>
          <a:ext cx="4200354" cy="4200354"/>
        </a:xfrm>
        <a:prstGeom prst="blockArc">
          <a:avLst>
            <a:gd name="adj1" fmla="val 1800000"/>
            <a:gd name="adj2" fmla="val 5400000"/>
            <a:gd name="adj3" fmla="val 4530"/>
          </a:avLst>
        </a:prstGeom>
        <a:solidFill>
          <a:schemeClr val="accent5">
            <a:hueOff val="-2703417"/>
            <a:satOff val="-6968"/>
            <a:lumOff val="-4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C52D3A-ED9E-4543-A328-44186C89DC2C}">
      <dsp:nvSpPr>
        <dsp:cNvPr id="0" name=""/>
        <dsp:cNvSpPr/>
      </dsp:nvSpPr>
      <dsp:spPr>
        <a:xfrm>
          <a:off x="2535127" y="614385"/>
          <a:ext cx="4200354" cy="4200354"/>
        </a:xfrm>
        <a:prstGeom prst="blockArc">
          <a:avLst>
            <a:gd name="adj1" fmla="val 19800000"/>
            <a:gd name="adj2" fmla="val 1800000"/>
            <a:gd name="adj3" fmla="val 4530"/>
          </a:avLst>
        </a:prstGeom>
        <a:solidFill>
          <a:schemeClr val="accent5">
            <a:hueOff val="-1351709"/>
            <a:satOff val="-3484"/>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414BAE-E313-F24B-9758-6D84B83271BC}">
      <dsp:nvSpPr>
        <dsp:cNvPr id="0" name=""/>
        <dsp:cNvSpPr/>
      </dsp:nvSpPr>
      <dsp:spPr>
        <a:xfrm>
          <a:off x="2535127" y="614385"/>
          <a:ext cx="4200354" cy="4200354"/>
        </a:xfrm>
        <a:prstGeom prst="blockArc">
          <a:avLst>
            <a:gd name="adj1" fmla="val 16200000"/>
            <a:gd name="adj2" fmla="val 19800000"/>
            <a:gd name="adj3" fmla="val 453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90169A-C376-AA40-A3E2-3899E0D1EC02}">
      <dsp:nvSpPr>
        <dsp:cNvPr id="0" name=""/>
        <dsp:cNvSpPr/>
      </dsp:nvSpPr>
      <dsp:spPr>
        <a:xfrm>
          <a:off x="3691494" y="1770753"/>
          <a:ext cx="1887619" cy="188761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u="sng" kern="1200" dirty="0"/>
            <a:t>Intellectual Rigor is the renewable source of trust</a:t>
          </a:r>
        </a:p>
        <a:p>
          <a:pPr marL="0" lvl="0" indent="0" algn="ctr" defTabSz="622300">
            <a:lnSpc>
              <a:spcPct val="90000"/>
            </a:lnSpc>
            <a:spcBef>
              <a:spcPct val="0"/>
            </a:spcBef>
            <a:spcAft>
              <a:spcPct val="35000"/>
            </a:spcAft>
            <a:buNone/>
          </a:pPr>
          <a:r>
            <a:rPr lang="en-US" sz="1400" kern="1200" dirty="0"/>
            <a:t>Synergies </a:t>
          </a:r>
          <a:r>
            <a:rPr lang="en-US" sz="1400" u="sng" kern="1200" dirty="0"/>
            <a:t>and</a:t>
          </a:r>
          <a:r>
            <a:rPr lang="en-US" sz="1400" kern="1200" dirty="0"/>
            <a:t> Tradeoffs</a:t>
          </a:r>
        </a:p>
      </dsp:txBody>
      <dsp:txXfrm>
        <a:off x="3967929" y="2047188"/>
        <a:ext cx="1334749" cy="1334749"/>
      </dsp:txXfrm>
    </dsp:sp>
    <dsp:sp modelId="{DA68AB3F-DBC4-8743-865B-84B10D8A64C8}">
      <dsp:nvSpPr>
        <dsp:cNvPr id="0" name=""/>
        <dsp:cNvSpPr/>
      </dsp:nvSpPr>
      <dsp:spPr>
        <a:xfrm>
          <a:off x="3974637" y="1287"/>
          <a:ext cx="1321333" cy="132133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Focus on outputs and outcomes</a:t>
          </a:r>
        </a:p>
      </dsp:txBody>
      <dsp:txXfrm>
        <a:off x="4168142" y="194792"/>
        <a:ext cx="934323" cy="934323"/>
      </dsp:txXfrm>
    </dsp:sp>
    <dsp:sp modelId="{EB51A239-6237-C149-B218-064FD2B15773}">
      <dsp:nvSpPr>
        <dsp:cNvPr id="0" name=""/>
        <dsp:cNvSpPr/>
      </dsp:nvSpPr>
      <dsp:spPr>
        <a:xfrm>
          <a:off x="5752249" y="1027591"/>
          <a:ext cx="1321333" cy="1321333"/>
        </a:xfrm>
        <a:prstGeom prst="ellipse">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Education for Sustainable Development</a:t>
          </a:r>
        </a:p>
      </dsp:txBody>
      <dsp:txXfrm>
        <a:off x="5945754" y="1221096"/>
        <a:ext cx="934323" cy="934323"/>
      </dsp:txXfrm>
    </dsp:sp>
    <dsp:sp modelId="{453E3032-3592-274E-8BD8-68A591D85832}">
      <dsp:nvSpPr>
        <dsp:cNvPr id="0" name=""/>
        <dsp:cNvSpPr/>
      </dsp:nvSpPr>
      <dsp:spPr>
        <a:xfrm>
          <a:off x="5752249" y="3080200"/>
          <a:ext cx="1321333" cy="1321333"/>
        </a:xfrm>
        <a:prstGeom prst="ellipse">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Work closely with Local authorities and civil society</a:t>
          </a:r>
        </a:p>
      </dsp:txBody>
      <dsp:txXfrm>
        <a:off x="5945754" y="3273705"/>
        <a:ext cx="934323" cy="934323"/>
      </dsp:txXfrm>
    </dsp:sp>
    <dsp:sp modelId="{BEA2130D-D15A-2C4D-ADF2-6D145A3AE617}">
      <dsp:nvSpPr>
        <dsp:cNvPr id="0" name=""/>
        <dsp:cNvSpPr/>
      </dsp:nvSpPr>
      <dsp:spPr>
        <a:xfrm>
          <a:off x="3974637" y="4106505"/>
          <a:ext cx="1321333" cy="1321333"/>
        </a:xfrm>
        <a:prstGeom prst="ellipse">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Go beyond strategic ownership into operational duties</a:t>
          </a:r>
        </a:p>
      </dsp:txBody>
      <dsp:txXfrm>
        <a:off x="4168142" y="4300010"/>
        <a:ext cx="934323" cy="934323"/>
      </dsp:txXfrm>
    </dsp:sp>
    <dsp:sp modelId="{C0671A36-7A5B-AB42-9072-052A9164E91C}">
      <dsp:nvSpPr>
        <dsp:cNvPr id="0" name=""/>
        <dsp:cNvSpPr/>
      </dsp:nvSpPr>
      <dsp:spPr>
        <a:xfrm>
          <a:off x="2197026" y="3080200"/>
          <a:ext cx="1321333" cy="1321333"/>
        </a:xfrm>
        <a:prstGeom prst="ellipse">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Public/Private Partnerships</a:t>
          </a:r>
        </a:p>
      </dsp:txBody>
      <dsp:txXfrm>
        <a:off x="2390531" y="3273705"/>
        <a:ext cx="934323" cy="934323"/>
      </dsp:txXfrm>
    </dsp:sp>
    <dsp:sp modelId="{CCCF4434-339C-BD42-AF4D-1D3299B745B7}">
      <dsp:nvSpPr>
        <dsp:cNvPr id="0" name=""/>
        <dsp:cNvSpPr/>
      </dsp:nvSpPr>
      <dsp:spPr>
        <a:xfrm>
          <a:off x="2197026" y="1027591"/>
          <a:ext cx="1321333" cy="1321333"/>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Don’t start from scratch</a:t>
          </a:r>
        </a:p>
      </dsp:txBody>
      <dsp:txXfrm>
        <a:off x="2390531" y="1221096"/>
        <a:ext cx="934323" cy="9343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05F9E-8BA0-434A-9F5C-F1B2EA6CDC3E}">
      <dsp:nvSpPr>
        <dsp:cNvPr id="0" name=""/>
        <dsp:cNvSpPr/>
      </dsp:nvSpPr>
      <dsp:spPr>
        <a:xfrm>
          <a:off x="0" y="63471"/>
          <a:ext cx="6066118" cy="436976"/>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Font typeface="Arial" panose="020B0604020202020204" pitchFamily="34" charset="0"/>
            <a:buNone/>
          </a:pPr>
          <a:r>
            <a:rPr lang="en-US" sz="1100" kern="1200" dirty="0"/>
            <a:t>Education for Sustainable Development is critical (lifelong learning)</a:t>
          </a:r>
          <a:endParaRPr lang="en-US" sz="1100" kern="1200" noProof="0" dirty="0"/>
        </a:p>
      </dsp:txBody>
      <dsp:txXfrm>
        <a:off x="21331" y="84802"/>
        <a:ext cx="6023456" cy="394314"/>
      </dsp:txXfrm>
    </dsp:sp>
    <dsp:sp modelId="{3E7B883B-A827-CF4E-A40F-F1423DA414FA}">
      <dsp:nvSpPr>
        <dsp:cNvPr id="0" name=""/>
        <dsp:cNvSpPr/>
      </dsp:nvSpPr>
      <dsp:spPr>
        <a:xfrm>
          <a:off x="0" y="532127"/>
          <a:ext cx="6066118" cy="436976"/>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Font typeface="Arial" panose="020B0604020202020204" pitchFamily="34" charset="0"/>
            <a:buNone/>
          </a:pPr>
          <a:r>
            <a:rPr lang="en-US" sz="1100" kern="1200" noProof="0" dirty="0"/>
            <a:t>Focus on impact (rigorous evidence based decision making)</a:t>
          </a:r>
        </a:p>
      </dsp:txBody>
      <dsp:txXfrm>
        <a:off x="21331" y="553458"/>
        <a:ext cx="6023456" cy="394314"/>
      </dsp:txXfrm>
    </dsp:sp>
    <dsp:sp modelId="{606898DE-5759-2040-A8F4-8A75B88C2F72}">
      <dsp:nvSpPr>
        <dsp:cNvPr id="0" name=""/>
        <dsp:cNvSpPr/>
      </dsp:nvSpPr>
      <dsp:spPr>
        <a:xfrm>
          <a:off x="0" y="1000784"/>
          <a:ext cx="6066118" cy="436976"/>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Foster, not hinder: seek consensus through inclusion: Leaving no one behind at all levels.</a:t>
          </a:r>
          <a:endParaRPr lang="fr-MA" sz="1100" kern="1200" dirty="0"/>
        </a:p>
      </dsp:txBody>
      <dsp:txXfrm>
        <a:off x="21331" y="1022115"/>
        <a:ext cx="6023456" cy="394314"/>
      </dsp:txXfrm>
    </dsp:sp>
    <dsp:sp modelId="{9B223653-EF45-744F-8166-1B88122D123C}">
      <dsp:nvSpPr>
        <dsp:cNvPr id="0" name=""/>
        <dsp:cNvSpPr/>
      </dsp:nvSpPr>
      <dsp:spPr>
        <a:xfrm>
          <a:off x="0" y="1469441"/>
          <a:ext cx="6066118" cy="436976"/>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fr-MA" sz="1100" kern="1200" dirty="0" err="1"/>
            <a:t>We</a:t>
          </a:r>
          <a:r>
            <a:rPr lang="fr-MA" sz="1100" kern="1200" dirty="0"/>
            <a:t> are not operating in a vacuum</a:t>
          </a:r>
        </a:p>
      </dsp:txBody>
      <dsp:txXfrm>
        <a:off x="21331" y="1490772"/>
        <a:ext cx="6023456" cy="394314"/>
      </dsp:txXfrm>
    </dsp:sp>
    <dsp:sp modelId="{A169A610-BC0B-0248-A998-147ACC5188F4}">
      <dsp:nvSpPr>
        <dsp:cNvPr id="0" name=""/>
        <dsp:cNvSpPr/>
      </dsp:nvSpPr>
      <dsp:spPr>
        <a:xfrm>
          <a:off x="0" y="1938098"/>
          <a:ext cx="6066118" cy="436976"/>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Bringing down silos takes more than drawing lines between SDGs, it’s about drawing lines between people. Interconnected People is central to Interlinked Agenda</a:t>
          </a:r>
        </a:p>
      </dsp:txBody>
      <dsp:txXfrm>
        <a:off x="21331" y="1959429"/>
        <a:ext cx="6023456" cy="39431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fr-MA"/>
          </a:p>
        </p:txBody>
      </p:sp>
      <p:sp>
        <p:nvSpPr>
          <p:cNvPr id="3" name="Espace réservé de la date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D2CA95D0-DC93-435F-A641-70EE079B4049}" type="datetimeFigureOut">
              <a:rPr lang="fr-MA" smtClean="0"/>
              <a:t>13/07/2019</a:t>
            </a:fld>
            <a:endParaRPr lang="fr-MA"/>
          </a:p>
        </p:txBody>
      </p:sp>
      <p:sp>
        <p:nvSpPr>
          <p:cNvPr id="4" name="Espace réservé de l'image des diapositives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fr-MA"/>
          </a:p>
        </p:txBody>
      </p:sp>
      <p:sp>
        <p:nvSpPr>
          <p:cNvPr id="5" name="Espace réservé des notes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999DF1CC-1DC4-4D2F-B956-B835DD6F6FEE}" type="slidenum">
              <a:rPr lang="fr-MA" smtClean="0"/>
              <a:t>‹#›</a:t>
            </a:fld>
            <a:endParaRPr lang="fr-MA"/>
          </a:p>
        </p:txBody>
      </p:sp>
    </p:spTree>
    <p:extLst>
      <p:ext uri="{BB962C8B-B14F-4D97-AF65-F5344CB8AC3E}">
        <p14:creationId xmlns:p14="http://schemas.microsoft.com/office/powerpoint/2010/main" val="3308962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F76AEF-4AB0-49FB-9336-D86A3A91AD9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A"/>
          </a:p>
        </p:txBody>
      </p:sp>
      <p:sp>
        <p:nvSpPr>
          <p:cNvPr id="3" name="Sous-titre 2">
            <a:extLst>
              <a:ext uri="{FF2B5EF4-FFF2-40B4-BE49-F238E27FC236}">
                <a16:creationId xmlns:a16="http://schemas.microsoft.com/office/drawing/2014/main" id="{C51C3928-3F89-425D-BD70-E9BBA5F53A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A"/>
          </a:p>
        </p:txBody>
      </p:sp>
      <p:sp>
        <p:nvSpPr>
          <p:cNvPr id="4" name="Espace réservé de la date 3">
            <a:extLst>
              <a:ext uri="{FF2B5EF4-FFF2-40B4-BE49-F238E27FC236}">
                <a16:creationId xmlns:a16="http://schemas.microsoft.com/office/drawing/2014/main" id="{CC8E166C-490D-44F5-98CF-102353DFA607}"/>
              </a:ext>
            </a:extLst>
          </p:cNvPr>
          <p:cNvSpPr>
            <a:spLocks noGrp="1"/>
          </p:cNvSpPr>
          <p:nvPr>
            <p:ph type="dt" sz="half" idx="10"/>
          </p:nvPr>
        </p:nvSpPr>
        <p:spPr/>
        <p:txBody>
          <a:bodyPr/>
          <a:lstStyle/>
          <a:p>
            <a:r>
              <a:rPr lang="fr-MA"/>
              <a:t>16/05/2019</a:t>
            </a:r>
          </a:p>
        </p:txBody>
      </p:sp>
      <p:sp>
        <p:nvSpPr>
          <p:cNvPr id="5" name="Espace réservé du pied de page 4">
            <a:extLst>
              <a:ext uri="{FF2B5EF4-FFF2-40B4-BE49-F238E27FC236}">
                <a16:creationId xmlns:a16="http://schemas.microsoft.com/office/drawing/2014/main" id="{6FB7DBB3-A78F-4A92-B41C-2257D2E65391}"/>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457D495A-C0D4-45A8-82ED-98667FA8F52E}"/>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108346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B471F3-26CF-49DA-90FF-F0F45BA5EF36}"/>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5B0B7EBF-7DA0-4D86-9531-88D054F3126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45573AAB-DC6E-4CF2-8BFE-C0968192B5F7}"/>
              </a:ext>
            </a:extLst>
          </p:cNvPr>
          <p:cNvSpPr>
            <a:spLocks noGrp="1"/>
          </p:cNvSpPr>
          <p:nvPr>
            <p:ph type="dt" sz="half" idx="10"/>
          </p:nvPr>
        </p:nvSpPr>
        <p:spPr/>
        <p:txBody>
          <a:bodyPr/>
          <a:lstStyle/>
          <a:p>
            <a:r>
              <a:rPr lang="fr-MA"/>
              <a:t>16/05/2019</a:t>
            </a:r>
          </a:p>
        </p:txBody>
      </p:sp>
      <p:sp>
        <p:nvSpPr>
          <p:cNvPr id="5" name="Espace réservé du pied de page 4">
            <a:extLst>
              <a:ext uri="{FF2B5EF4-FFF2-40B4-BE49-F238E27FC236}">
                <a16:creationId xmlns:a16="http://schemas.microsoft.com/office/drawing/2014/main" id="{884127AE-DA5E-44E0-8FA7-34CBBA659F97}"/>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DB0E0EFC-605B-4975-9938-329EB3B2A824}"/>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3330577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4F1A9B-90E7-4E1A-AB7D-0DFAD9805AC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A"/>
          </a:p>
        </p:txBody>
      </p:sp>
      <p:sp>
        <p:nvSpPr>
          <p:cNvPr id="3" name="Espace réservé du texte 2">
            <a:extLst>
              <a:ext uri="{FF2B5EF4-FFF2-40B4-BE49-F238E27FC236}">
                <a16:creationId xmlns:a16="http://schemas.microsoft.com/office/drawing/2014/main" id="{6CBD236D-63AF-40AA-B177-26124F4D75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0AF7FAF-6EA3-45BE-A2FF-E61464FE5F17}"/>
              </a:ext>
            </a:extLst>
          </p:cNvPr>
          <p:cNvSpPr>
            <a:spLocks noGrp="1"/>
          </p:cNvSpPr>
          <p:nvPr>
            <p:ph type="dt" sz="half" idx="10"/>
          </p:nvPr>
        </p:nvSpPr>
        <p:spPr/>
        <p:txBody>
          <a:bodyPr/>
          <a:lstStyle/>
          <a:p>
            <a:r>
              <a:rPr lang="fr-MA"/>
              <a:t>16/05/2019</a:t>
            </a:r>
          </a:p>
        </p:txBody>
      </p:sp>
      <p:sp>
        <p:nvSpPr>
          <p:cNvPr id="5" name="Espace réservé du pied de page 4">
            <a:extLst>
              <a:ext uri="{FF2B5EF4-FFF2-40B4-BE49-F238E27FC236}">
                <a16:creationId xmlns:a16="http://schemas.microsoft.com/office/drawing/2014/main" id="{0D199EF1-1A6D-464B-83D4-C4A0DA4F8F0D}"/>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447A5188-6164-46F9-B598-29E52A749175}"/>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3516449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355F6F-80F9-4B1B-8C8E-199C3F3F29DE}"/>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9C5CF1EB-5968-40CF-A117-B66B6D319E4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contenu 3">
            <a:extLst>
              <a:ext uri="{FF2B5EF4-FFF2-40B4-BE49-F238E27FC236}">
                <a16:creationId xmlns:a16="http://schemas.microsoft.com/office/drawing/2014/main" id="{B0095B52-E8EB-4817-A1D5-E917F52FD78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e la date 4">
            <a:extLst>
              <a:ext uri="{FF2B5EF4-FFF2-40B4-BE49-F238E27FC236}">
                <a16:creationId xmlns:a16="http://schemas.microsoft.com/office/drawing/2014/main" id="{AFD8E1C7-EEFA-447A-A23E-8E32FCC014A2}"/>
              </a:ext>
            </a:extLst>
          </p:cNvPr>
          <p:cNvSpPr>
            <a:spLocks noGrp="1"/>
          </p:cNvSpPr>
          <p:nvPr>
            <p:ph type="dt" sz="half" idx="10"/>
          </p:nvPr>
        </p:nvSpPr>
        <p:spPr/>
        <p:txBody>
          <a:bodyPr/>
          <a:lstStyle/>
          <a:p>
            <a:r>
              <a:rPr lang="fr-MA"/>
              <a:t>16/05/2019</a:t>
            </a:r>
          </a:p>
        </p:txBody>
      </p:sp>
      <p:sp>
        <p:nvSpPr>
          <p:cNvPr id="6" name="Espace réservé du pied de page 5">
            <a:extLst>
              <a:ext uri="{FF2B5EF4-FFF2-40B4-BE49-F238E27FC236}">
                <a16:creationId xmlns:a16="http://schemas.microsoft.com/office/drawing/2014/main" id="{027758A3-8CAC-4066-ABC3-1B162D098A3F}"/>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C998B571-F0B8-47D2-85B2-8E62DB03B1DB}"/>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3659878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A5320A-0B53-46F9-B07A-6FA26DCF076C}"/>
              </a:ext>
            </a:extLst>
          </p:cNvPr>
          <p:cNvSpPr>
            <a:spLocks noGrp="1"/>
          </p:cNvSpPr>
          <p:nvPr>
            <p:ph type="title"/>
          </p:nvPr>
        </p:nvSpPr>
        <p:spPr>
          <a:xfrm>
            <a:off x="839788" y="365125"/>
            <a:ext cx="10515600" cy="1325563"/>
          </a:xfrm>
        </p:spPr>
        <p:txBody>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A07435BE-905C-4312-89BB-B456989376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0C1C1B2-E089-44DA-B018-644C19D4AA5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u texte 4">
            <a:extLst>
              <a:ext uri="{FF2B5EF4-FFF2-40B4-BE49-F238E27FC236}">
                <a16:creationId xmlns:a16="http://schemas.microsoft.com/office/drawing/2014/main" id="{A7D0798F-98C8-4ECA-A29E-A6C5E63685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80C21F4-35B1-4DA0-9A93-2B13F1BA68F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7" name="Espace réservé de la date 6">
            <a:extLst>
              <a:ext uri="{FF2B5EF4-FFF2-40B4-BE49-F238E27FC236}">
                <a16:creationId xmlns:a16="http://schemas.microsoft.com/office/drawing/2014/main" id="{5261E3BC-5AF8-414E-8A5C-C94AD6D71ACB}"/>
              </a:ext>
            </a:extLst>
          </p:cNvPr>
          <p:cNvSpPr>
            <a:spLocks noGrp="1"/>
          </p:cNvSpPr>
          <p:nvPr>
            <p:ph type="dt" sz="half" idx="10"/>
          </p:nvPr>
        </p:nvSpPr>
        <p:spPr/>
        <p:txBody>
          <a:bodyPr/>
          <a:lstStyle/>
          <a:p>
            <a:r>
              <a:rPr lang="fr-MA"/>
              <a:t>16/05/2019</a:t>
            </a:r>
          </a:p>
        </p:txBody>
      </p:sp>
      <p:sp>
        <p:nvSpPr>
          <p:cNvPr id="8" name="Espace réservé du pied de page 7">
            <a:extLst>
              <a:ext uri="{FF2B5EF4-FFF2-40B4-BE49-F238E27FC236}">
                <a16:creationId xmlns:a16="http://schemas.microsoft.com/office/drawing/2014/main" id="{9D6749D1-7BF4-4F7C-900A-BC5F444EF90D}"/>
              </a:ext>
            </a:extLst>
          </p:cNvPr>
          <p:cNvSpPr>
            <a:spLocks noGrp="1"/>
          </p:cNvSpPr>
          <p:nvPr>
            <p:ph type="ftr" sz="quarter" idx="11"/>
          </p:nvPr>
        </p:nvSpPr>
        <p:spPr/>
        <p:txBody>
          <a:bodyPr/>
          <a:lstStyle/>
          <a:p>
            <a:endParaRPr lang="fr-MA"/>
          </a:p>
        </p:txBody>
      </p:sp>
      <p:sp>
        <p:nvSpPr>
          <p:cNvPr id="9" name="Espace réservé du numéro de diapositive 8">
            <a:extLst>
              <a:ext uri="{FF2B5EF4-FFF2-40B4-BE49-F238E27FC236}">
                <a16:creationId xmlns:a16="http://schemas.microsoft.com/office/drawing/2014/main" id="{E171D706-F6E5-45AF-8819-1B878FECA9DA}"/>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454905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4205E0-477D-461D-AF5B-732C7F1824EE}"/>
              </a:ext>
            </a:extLst>
          </p:cNvPr>
          <p:cNvSpPr>
            <a:spLocks noGrp="1"/>
          </p:cNvSpPr>
          <p:nvPr>
            <p:ph type="title"/>
          </p:nvPr>
        </p:nvSpPr>
        <p:spPr/>
        <p:txBody>
          <a:bodyPr/>
          <a:lstStyle/>
          <a:p>
            <a:r>
              <a:rPr lang="fr-FR"/>
              <a:t>Modifiez le style du titre</a:t>
            </a:r>
            <a:endParaRPr lang="fr-MA"/>
          </a:p>
        </p:txBody>
      </p:sp>
      <p:sp>
        <p:nvSpPr>
          <p:cNvPr id="3" name="Espace réservé de la date 2">
            <a:extLst>
              <a:ext uri="{FF2B5EF4-FFF2-40B4-BE49-F238E27FC236}">
                <a16:creationId xmlns:a16="http://schemas.microsoft.com/office/drawing/2014/main" id="{EFFA1074-720D-4097-BFBB-7240446ED7F7}"/>
              </a:ext>
            </a:extLst>
          </p:cNvPr>
          <p:cNvSpPr>
            <a:spLocks noGrp="1"/>
          </p:cNvSpPr>
          <p:nvPr>
            <p:ph type="dt" sz="half" idx="10"/>
          </p:nvPr>
        </p:nvSpPr>
        <p:spPr/>
        <p:txBody>
          <a:bodyPr/>
          <a:lstStyle/>
          <a:p>
            <a:r>
              <a:rPr lang="fr-MA"/>
              <a:t>16/05/2019</a:t>
            </a:r>
          </a:p>
        </p:txBody>
      </p:sp>
      <p:sp>
        <p:nvSpPr>
          <p:cNvPr id="4" name="Espace réservé du pied de page 3">
            <a:extLst>
              <a:ext uri="{FF2B5EF4-FFF2-40B4-BE49-F238E27FC236}">
                <a16:creationId xmlns:a16="http://schemas.microsoft.com/office/drawing/2014/main" id="{E9656B13-B9AF-4AA4-A75D-0AE8C69AD2AB}"/>
              </a:ext>
            </a:extLst>
          </p:cNvPr>
          <p:cNvSpPr>
            <a:spLocks noGrp="1"/>
          </p:cNvSpPr>
          <p:nvPr>
            <p:ph type="ftr" sz="quarter" idx="11"/>
          </p:nvPr>
        </p:nvSpPr>
        <p:spPr/>
        <p:txBody>
          <a:bodyPr/>
          <a:lstStyle/>
          <a:p>
            <a:endParaRPr lang="fr-MA"/>
          </a:p>
        </p:txBody>
      </p:sp>
      <p:sp>
        <p:nvSpPr>
          <p:cNvPr id="5" name="Espace réservé du numéro de diapositive 4">
            <a:extLst>
              <a:ext uri="{FF2B5EF4-FFF2-40B4-BE49-F238E27FC236}">
                <a16:creationId xmlns:a16="http://schemas.microsoft.com/office/drawing/2014/main" id="{7707F3A4-6DA4-4C84-834B-BC0543394952}"/>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183436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5E92B0D-D0DA-4419-BEA0-932B8A23F68A}"/>
              </a:ext>
            </a:extLst>
          </p:cNvPr>
          <p:cNvSpPr>
            <a:spLocks noGrp="1"/>
          </p:cNvSpPr>
          <p:nvPr>
            <p:ph type="dt" sz="half" idx="10"/>
          </p:nvPr>
        </p:nvSpPr>
        <p:spPr/>
        <p:txBody>
          <a:bodyPr/>
          <a:lstStyle/>
          <a:p>
            <a:r>
              <a:rPr lang="fr-MA"/>
              <a:t>16/05/2019</a:t>
            </a:r>
          </a:p>
        </p:txBody>
      </p:sp>
      <p:sp>
        <p:nvSpPr>
          <p:cNvPr id="3" name="Espace réservé du pied de page 2">
            <a:extLst>
              <a:ext uri="{FF2B5EF4-FFF2-40B4-BE49-F238E27FC236}">
                <a16:creationId xmlns:a16="http://schemas.microsoft.com/office/drawing/2014/main" id="{BF64F951-C1BD-4C56-8E38-F2D32073B42F}"/>
              </a:ext>
            </a:extLst>
          </p:cNvPr>
          <p:cNvSpPr>
            <a:spLocks noGrp="1"/>
          </p:cNvSpPr>
          <p:nvPr>
            <p:ph type="ftr" sz="quarter" idx="11"/>
          </p:nvPr>
        </p:nvSpPr>
        <p:spPr/>
        <p:txBody>
          <a:bodyPr/>
          <a:lstStyle/>
          <a:p>
            <a:endParaRPr lang="fr-MA"/>
          </a:p>
        </p:txBody>
      </p:sp>
      <p:sp>
        <p:nvSpPr>
          <p:cNvPr id="4" name="Espace réservé du numéro de diapositive 3">
            <a:extLst>
              <a:ext uri="{FF2B5EF4-FFF2-40B4-BE49-F238E27FC236}">
                <a16:creationId xmlns:a16="http://schemas.microsoft.com/office/drawing/2014/main" id="{FB39944B-1113-46D8-ABDE-B0F729F9E846}"/>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2002216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5F9D80-06D8-44CE-93E1-DCC7C83E744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du contenu 2">
            <a:extLst>
              <a:ext uri="{FF2B5EF4-FFF2-40B4-BE49-F238E27FC236}">
                <a16:creationId xmlns:a16="http://schemas.microsoft.com/office/drawing/2014/main" id="{C24C4117-9DF1-4B2C-9585-2E1E0BF422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texte 3">
            <a:extLst>
              <a:ext uri="{FF2B5EF4-FFF2-40B4-BE49-F238E27FC236}">
                <a16:creationId xmlns:a16="http://schemas.microsoft.com/office/drawing/2014/main" id="{5C829193-11A5-4D1B-9251-16E2BDA486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3D6A88C-BAE9-4A06-BEF5-6046C0ACE6E6}"/>
              </a:ext>
            </a:extLst>
          </p:cNvPr>
          <p:cNvSpPr>
            <a:spLocks noGrp="1"/>
          </p:cNvSpPr>
          <p:nvPr>
            <p:ph type="dt" sz="half" idx="10"/>
          </p:nvPr>
        </p:nvSpPr>
        <p:spPr/>
        <p:txBody>
          <a:bodyPr/>
          <a:lstStyle/>
          <a:p>
            <a:r>
              <a:rPr lang="fr-MA"/>
              <a:t>16/05/2019</a:t>
            </a:r>
          </a:p>
        </p:txBody>
      </p:sp>
      <p:sp>
        <p:nvSpPr>
          <p:cNvPr id="6" name="Espace réservé du pied de page 5">
            <a:extLst>
              <a:ext uri="{FF2B5EF4-FFF2-40B4-BE49-F238E27FC236}">
                <a16:creationId xmlns:a16="http://schemas.microsoft.com/office/drawing/2014/main" id="{1E8A41B5-4A6D-4CB8-B292-9BE61490F51A}"/>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EA0A3AE5-1AD3-4B61-B71D-A88E0E91CD23}"/>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1187910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E1304-EA64-4A65-9D55-9C0F8F60F2C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pour une image  2">
            <a:extLst>
              <a:ext uri="{FF2B5EF4-FFF2-40B4-BE49-F238E27FC236}">
                <a16:creationId xmlns:a16="http://schemas.microsoft.com/office/drawing/2014/main" id="{B19C1A14-738C-4FAA-8C21-0C96BD3113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A"/>
          </a:p>
        </p:txBody>
      </p:sp>
      <p:sp>
        <p:nvSpPr>
          <p:cNvPr id="4" name="Espace réservé du texte 3">
            <a:extLst>
              <a:ext uri="{FF2B5EF4-FFF2-40B4-BE49-F238E27FC236}">
                <a16:creationId xmlns:a16="http://schemas.microsoft.com/office/drawing/2014/main" id="{127F6281-D386-4B61-820A-19BFF0614A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0650E25-03F9-4414-A17B-DC9B0797635C}"/>
              </a:ext>
            </a:extLst>
          </p:cNvPr>
          <p:cNvSpPr>
            <a:spLocks noGrp="1"/>
          </p:cNvSpPr>
          <p:nvPr>
            <p:ph type="dt" sz="half" idx="10"/>
          </p:nvPr>
        </p:nvSpPr>
        <p:spPr/>
        <p:txBody>
          <a:bodyPr/>
          <a:lstStyle/>
          <a:p>
            <a:r>
              <a:rPr lang="fr-MA"/>
              <a:t>16/05/2019</a:t>
            </a:r>
          </a:p>
        </p:txBody>
      </p:sp>
      <p:sp>
        <p:nvSpPr>
          <p:cNvPr id="6" name="Espace réservé du pied de page 5">
            <a:extLst>
              <a:ext uri="{FF2B5EF4-FFF2-40B4-BE49-F238E27FC236}">
                <a16:creationId xmlns:a16="http://schemas.microsoft.com/office/drawing/2014/main" id="{D478B43E-3EA8-48F5-85F3-B461A99C7E9D}"/>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71304A1C-3F93-4A9E-BB9D-0891626E80FA}"/>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164522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6A4624-EA7A-4FA8-A869-C07DBBADC9D5}"/>
              </a:ext>
            </a:extLst>
          </p:cNvPr>
          <p:cNvSpPr>
            <a:spLocks noGrp="1"/>
          </p:cNvSpPr>
          <p:nvPr>
            <p:ph type="title"/>
          </p:nvPr>
        </p:nvSpPr>
        <p:spPr/>
        <p:txBody>
          <a:bodyPr/>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D8776A93-B481-4DF2-9F88-B899BC47686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84DC0601-5758-4B86-B9B8-FB5439AEDBB5}"/>
              </a:ext>
            </a:extLst>
          </p:cNvPr>
          <p:cNvSpPr>
            <a:spLocks noGrp="1"/>
          </p:cNvSpPr>
          <p:nvPr>
            <p:ph type="dt" sz="half" idx="10"/>
          </p:nvPr>
        </p:nvSpPr>
        <p:spPr/>
        <p:txBody>
          <a:bodyPr/>
          <a:lstStyle/>
          <a:p>
            <a:r>
              <a:rPr lang="fr-MA"/>
              <a:t>16/05/2019</a:t>
            </a:r>
          </a:p>
        </p:txBody>
      </p:sp>
      <p:sp>
        <p:nvSpPr>
          <p:cNvPr id="5" name="Espace réservé du pied de page 4">
            <a:extLst>
              <a:ext uri="{FF2B5EF4-FFF2-40B4-BE49-F238E27FC236}">
                <a16:creationId xmlns:a16="http://schemas.microsoft.com/office/drawing/2014/main" id="{796F9EDC-E7AE-4207-8218-0C71CB45F90F}"/>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35CB6C10-3EFB-4DA7-BACB-252D91810EB7}"/>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230464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0DEE0FB-388A-467C-A850-58544D690DDF}"/>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5C153088-5DA9-409F-AE1B-71872A9382B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E2424EDA-3BB4-4343-A746-2DB3514D34EF}"/>
              </a:ext>
            </a:extLst>
          </p:cNvPr>
          <p:cNvSpPr>
            <a:spLocks noGrp="1"/>
          </p:cNvSpPr>
          <p:nvPr>
            <p:ph type="dt" sz="half" idx="10"/>
          </p:nvPr>
        </p:nvSpPr>
        <p:spPr/>
        <p:txBody>
          <a:bodyPr/>
          <a:lstStyle/>
          <a:p>
            <a:r>
              <a:rPr lang="fr-MA"/>
              <a:t>16/05/2019</a:t>
            </a:r>
          </a:p>
        </p:txBody>
      </p:sp>
      <p:sp>
        <p:nvSpPr>
          <p:cNvPr id="5" name="Espace réservé du pied de page 4">
            <a:extLst>
              <a:ext uri="{FF2B5EF4-FFF2-40B4-BE49-F238E27FC236}">
                <a16:creationId xmlns:a16="http://schemas.microsoft.com/office/drawing/2014/main" id="{D0122FD0-5680-4270-9F87-65C82939BA4F}"/>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6CD24267-B869-4208-9EEF-B2C3A60D7151}"/>
              </a:ext>
            </a:extLst>
          </p:cNvPr>
          <p:cNvSpPr>
            <a:spLocks noGrp="1"/>
          </p:cNvSpPr>
          <p:nvPr>
            <p:ph type="sldNum" sz="quarter" idx="12"/>
          </p:nvPr>
        </p:nvSpPr>
        <p:spPr/>
        <p:txBody>
          <a:bodyPr/>
          <a:lstStyle/>
          <a:p>
            <a:fld id="{8C4D5B50-23F4-4801-9197-7BF883AAD009}" type="slidenum">
              <a:rPr lang="fr-MA" smtClean="0"/>
              <a:t>‹#›</a:t>
            </a:fld>
            <a:endParaRPr lang="fr-MA"/>
          </a:p>
        </p:txBody>
      </p:sp>
    </p:spTree>
    <p:extLst>
      <p:ext uri="{BB962C8B-B14F-4D97-AF65-F5344CB8AC3E}">
        <p14:creationId xmlns:p14="http://schemas.microsoft.com/office/powerpoint/2010/main" val="2370021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64F5603-A86C-422A-8BAB-E420E68E37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6FA56E37-7034-4C98-9F31-41FF984A72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650F9B3D-DEE9-457A-B77A-6A9D519AC9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MA"/>
              <a:t>16/05/2019</a:t>
            </a:r>
          </a:p>
        </p:txBody>
      </p:sp>
      <p:sp>
        <p:nvSpPr>
          <p:cNvPr id="5" name="Espace réservé du pied de page 4">
            <a:extLst>
              <a:ext uri="{FF2B5EF4-FFF2-40B4-BE49-F238E27FC236}">
                <a16:creationId xmlns:a16="http://schemas.microsoft.com/office/drawing/2014/main" id="{1F081984-8EE8-4EC4-BD73-63E550B13D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MA"/>
          </a:p>
        </p:txBody>
      </p:sp>
      <p:sp>
        <p:nvSpPr>
          <p:cNvPr id="6" name="Espace réservé du numéro de diapositive 5">
            <a:extLst>
              <a:ext uri="{FF2B5EF4-FFF2-40B4-BE49-F238E27FC236}">
                <a16:creationId xmlns:a16="http://schemas.microsoft.com/office/drawing/2014/main" id="{B093538F-3E0C-4DC2-BEE8-7B3BC18939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4D5B50-23F4-4801-9197-7BF883AAD009}" type="slidenum">
              <a:rPr lang="fr-MA" smtClean="0"/>
              <a:t>‹#›</a:t>
            </a:fld>
            <a:endParaRPr lang="fr-MA"/>
          </a:p>
        </p:txBody>
      </p:sp>
    </p:spTree>
    <p:extLst>
      <p:ext uri="{BB962C8B-B14F-4D97-AF65-F5344CB8AC3E}">
        <p14:creationId xmlns:p14="http://schemas.microsoft.com/office/powerpoint/2010/main" val="2624267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2.xml"/><Relationship Id="rId7" Type="http://schemas.openxmlformats.org/officeDocument/2006/relationships/image" Target="../media/image1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Layout" Target="../diagrams/layout3.xml"/><Relationship Id="rId7" Type="http://schemas.openxmlformats.org/officeDocument/2006/relationships/image" Target="../media/image13.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5.em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3" Type="http://schemas.openxmlformats.org/officeDocument/2006/relationships/hyperlink" Target="mailto:a.cherkaoui@fm6e.org" TargetMode="External"/><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9ECEAE-863C-40AC-A77E-16B6450A2F4D}"/>
              </a:ext>
            </a:extLst>
          </p:cNvPr>
          <p:cNvSpPr>
            <a:spLocks noGrp="1"/>
          </p:cNvSpPr>
          <p:nvPr>
            <p:ph type="ctrTitle"/>
          </p:nvPr>
        </p:nvSpPr>
        <p:spPr>
          <a:xfrm>
            <a:off x="1524000" y="1324385"/>
            <a:ext cx="9144000" cy="3247522"/>
          </a:xfrm>
        </p:spPr>
        <p:txBody>
          <a:bodyPr>
            <a:normAutofit fontScale="90000"/>
          </a:bodyPr>
          <a:lstStyle/>
          <a:p>
            <a:r>
              <a:rPr lang="en-US" i="1" dirty="0">
                <a:solidFill>
                  <a:srgbClr val="0070C0"/>
                </a:solidFill>
              </a:rPr>
              <a:t>Contribution to </a:t>
            </a:r>
            <a:r>
              <a:rPr lang="fr-FR" i="1" dirty="0">
                <a:solidFill>
                  <a:srgbClr val="0070C0"/>
                </a:solidFill>
              </a:rPr>
              <a:t>Session III: </a:t>
            </a:r>
            <a:r>
              <a:rPr lang="fr-FR" i="1" dirty="0" err="1">
                <a:solidFill>
                  <a:srgbClr val="0070C0"/>
                </a:solidFill>
              </a:rPr>
              <a:t>Uncovering</a:t>
            </a:r>
            <a:r>
              <a:rPr lang="fr-FR" i="1" dirty="0">
                <a:solidFill>
                  <a:srgbClr val="0070C0"/>
                </a:solidFill>
              </a:rPr>
              <a:t> the </a:t>
            </a:r>
            <a:r>
              <a:rPr lang="fr-FR" i="1" dirty="0" err="1">
                <a:solidFill>
                  <a:srgbClr val="0070C0"/>
                </a:solidFill>
              </a:rPr>
              <a:t>Climate</a:t>
            </a:r>
            <a:r>
              <a:rPr lang="fr-FR" i="1" dirty="0">
                <a:solidFill>
                  <a:srgbClr val="0070C0"/>
                </a:solidFill>
              </a:rPr>
              <a:t> and SDG Synergies</a:t>
            </a:r>
            <a:br>
              <a:rPr lang="en-US" i="1" dirty="0">
                <a:solidFill>
                  <a:srgbClr val="0070C0"/>
                </a:solidFill>
              </a:rPr>
            </a:br>
            <a:endParaRPr lang="en-US" i="1" dirty="0">
              <a:solidFill>
                <a:srgbClr val="0070C0"/>
              </a:solidFill>
            </a:endParaRPr>
          </a:p>
        </p:txBody>
      </p:sp>
      <p:pic>
        <p:nvPicPr>
          <p:cNvPr id="4" name="Image 3">
            <a:extLst>
              <a:ext uri="{FF2B5EF4-FFF2-40B4-BE49-F238E27FC236}">
                <a16:creationId xmlns:a16="http://schemas.microsoft.com/office/drawing/2014/main" id="{728A0F7F-E7E7-4DC4-85F2-DCFA4535FA10}"/>
              </a:ext>
            </a:extLst>
          </p:cNvPr>
          <p:cNvPicPr>
            <a:picLocks noChangeAspect="1"/>
          </p:cNvPicPr>
          <p:nvPr/>
        </p:nvPicPr>
        <p:blipFill>
          <a:blip r:embed="rId2"/>
          <a:stretch>
            <a:fillRect/>
          </a:stretch>
        </p:blipFill>
        <p:spPr>
          <a:xfrm>
            <a:off x="4685216" y="373784"/>
            <a:ext cx="2821568" cy="748579"/>
          </a:xfrm>
          <a:prstGeom prst="rect">
            <a:avLst/>
          </a:prstGeom>
        </p:spPr>
      </p:pic>
      <p:sp>
        <p:nvSpPr>
          <p:cNvPr id="6" name="Sous-titre 2">
            <a:extLst>
              <a:ext uri="{FF2B5EF4-FFF2-40B4-BE49-F238E27FC236}">
                <a16:creationId xmlns:a16="http://schemas.microsoft.com/office/drawing/2014/main" id="{DB72082D-AB62-0B4E-9204-9BF46A5E4EEE}"/>
              </a:ext>
            </a:extLst>
          </p:cNvPr>
          <p:cNvSpPr txBox="1">
            <a:spLocks/>
          </p:cNvSpPr>
          <p:nvPr/>
        </p:nvSpPr>
        <p:spPr>
          <a:xfrm>
            <a:off x="0" y="6396413"/>
            <a:ext cx="2542478" cy="461587"/>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t>July 13</a:t>
            </a:r>
            <a:r>
              <a:rPr lang="en-US" sz="1800" baseline="30000" dirty="0"/>
              <a:t>th</a:t>
            </a:r>
            <a:r>
              <a:rPr lang="en-US" sz="1800" dirty="0"/>
              <a:t> 2019, New York City</a:t>
            </a:r>
          </a:p>
        </p:txBody>
      </p:sp>
      <p:sp>
        <p:nvSpPr>
          <p:cNvPr id="8" name="Sous-titre 2">
            <a:extLst>
              <a:ext uri="{FF2B5EF4-FFF2-40B4-BE49-F238E27FC236}">
                <a16:creationId xmlns:a16="http://schemas.microsoft.com/office/drawing/2014/main" id="{A107C1DA-0E52-EF41-A308-BE0BD626D895}"/>
              </a:ext>
            </a:extLst>
          </p:cNvPr>
          <p:cNvSpPr txBox="1">
            <a:spLocks/>
          </p:cNvSpPr>
          <p:nvPr/>
        </p:nvSpPr>
        <p:spPr>
          <a:xfrm>
            <a:off x="-1" y="6080462"/>
            <a:ext cx="4427035" cy="46158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t>Ayman </a:t>
            </a:r>
            <a:r>
              <a:rPr lang="en-US" sz="1800" dirty="0" err="1"/>
              <a:t>Cherkaoui</a:t>
            </a:r>
            <a:r>
              <a:rPr lang="en-US" sz="1800" dirty="0"/>
              <a:t>, a.cherkaoui@fm6e.org</a:t>
            </a:r>
          </a:p>
        </p:txBody>
      </p:sp>
      <p:sp>
        <p:nvSpPr>
          <p:cNvPr id="9" name="Sous-titre 2">
            <a:extLst>
              <a:ext uri="{FF2B5EF4-FFF2-40B4-BE49-F238E27FC236}">
                <a16:creationId xmlns:a16="http://schemas.microsoft.com/office/drawing/2014/main" id="{93AA5091-89C6-5549-8A5C-BEEE1ECC9582}"/>
              </a:ext>
            </a:extLst>
          </p:cNvPr>
          <p:cNvSpPr txBox="1">
            <a:spLocks/>
          </p:cNvSpPr>
          <p:nvPr/>
        </p:nvSpPr>
        <p:spPr>
          <a:xfrm>
            <a:off x="0" y="4623170"/>
            <a:ext cx="9144000" cy="8112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i="1" dirty="0"/>
          </a:p>
        </p:txBody>
      </p:sp>
      <p:pic>
        <p:nvPicPr>
          <p:cNvPr id="11" name="Picture 10" descr="A close up of a logo&#10;&#10;Description automatically generated">
            <a:extLst>
              <a:ext uri="{FF2B5EF4-FFF2-40B4-BE49-F238E27FC236}">
                <a16:creationId xmlns:a16="http://schemas.microsoft.com/office/drawing/2014/main" id="{444A3E1E-7600-FB40-829B-84232B4BCC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4500" y="5824274"/>
            <a:ext cx="1702729" cy="973961"/>
          </a:xfrm>
          <a:prstGeom prst="rect">
            <a:avLst/>
          </a:prstGeom>
        </p:spPr>
      </p:pic>
      <p:pic>
        <p:nvPicPr>
          <p:cNvPr id="13" name="Picture 12">
            <a:extLst>
              <a:ext uri="{FF2B5EF4-FFF2-40B4-BE49-F238E27FC236}">
                <a16:creationId xmlns:a16="http://schemas.microsoft.com/office/drawing/2014/main" id="{20732FED-770A-A448-B5C7-6E8E0E323A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7229" y="5785229"/>
            <a:ext cx="1366179" cy="1072771"/>
          </a:xfrm>
          <a:prstGeom prst="rect">
            <a:avLst/>
          </a:prstGeom>
        </p:spPr>
      </p:pic>
      <p:sp>
        <p:nvSpPr>
          <p:cNvPr id="14" name="Rectangle 13">
            <a:extLst>
              <a:ext uri="{FF2B5EF4-FFF2-40B4-BE49-F238E27FC236}">
                <a16:creationId xmlns:a16="http://schemas.microsoft.com/office/drawing/2014/main" id="{17E4577B-1321-3F4A-A9F5-3FEC9569DC02}"/>
              </a:ext>
            </a:extLst>
          </p:cNvPr>
          <p:cNvSpPr/>
          <p:nvPr/>
        </p:nvSpPr>
        <p:spPr>
          <a:xfrm>
            <a:off x="4572000" y="4975921"/>
            <a:ext cx="7592830" cy="646331"/>
          </a:xfrm>
          <a:prstGeom prst="rect">
            <a:avLst/>
          </a:prstGeom>
        </p:spPr>
        <p:txBody>
          <a:bodyPr wrap="square">
            <a:spAutoFit/>
          </a:bodyPr>
          <a:lstStyle/>
          <a:p>
            <a:r>
              <a:rPr lang="fr-FR" i="1" dirty="0"/>
              <a:t>Expert group meeting on </a:t>
            </a:r>
            <a:r>
              <a:rPr lang="fr-FR" i="1" dirty="0" err="1"/>
              <a:t>optimizing</a:t>
            </a:r>
            <a:r>
              <a:rPr lang="fr-FR" i="1" dirty="0"/>
              <a:t> </a:t>
            </a:r>
            <a:r>
              <a:rPr lang="fr-FR" i="1" dirty="0" err="1"/>
              <a:t>SDGs</a:t>
            </a:r>
            <a:r>
              <a:rPr lang="fr-FR" i="1" dirty="0"/>
              <a:t> </a:t>
            </a:r>
            <a:r>
              <a:rPr lang="fr-FR" i="1" dirty="0" err="1"/>
              <a:t>implementation</a:t>
            </a:r>
            <a:r>
              <a:rPr lang="fr-FR" i="1" dirty="0"/>
              <a:t> in the </a:t>
            </a:r>
            <a:r>
              <a:rPr lang="fr-FR" i="1" dirty="0" err="1"/>
              <a:t>framework</a:t>
            </a:r>
            <a:r>
              <a:rPr lang="fr-FR" i="1" dirty="0"/>
              <a:t> of </a:t>
            </a:r>
            <a:r>
              <a:rPr lang="fr-FR" i="1" dirty="0" err="1"/>
              <a:t>integration</a:t>
            </a:r>
            <a:r>
              <a:rPr lang="fr-FR" i="1" dirty="0"/>
              <a:t> and </a:t>
            </a:r>
            <a:r>
              <a:rPr lang="fr-FR" i="1" dirty="0" err="1"/>
              <a:t>policy</a:t>
            </a:r>
            <a:r>
              <a:rPr lang="fr-FR" i="1" dirty="0"/>
              <a:t> </a:t>
            </a:r>
            <a:r>
              <a:rPr lang="fr-FR" i="1" dirty="0" err="1"/>
              <a:t>coherence</a:t>
            </a:r>
            <a:r>
              <a:rPr lang="en-US" i="1" dirty="0"/>
              <a:t> </a:t>
            </a:r>
            <a:r>
              <a:rPr lang="fr-FR" i="1" dirty="0" err="1"/>
              <a:t>organised</a:t>
            </a:r>
            <a:r>
              <a:rPr lang="fr-FR" i="1" dirty="0"/>
              <a:t> </a:t>
            </a:r>
            <a:r>
              <a:rPr lang="fr-FR" i="1" dirty="0" err="1"/>
              <a:t>jointly</a:t>
            </a:r>
            <a:r>
              <a:rPr lang="fr-FR" i="1" dirty="0"/>
              <a:t> by</a:t>
            </a:r>
          </a:p>
        </p:txBody>
      </p:sp>
      <p:pic>
        <p:nvPicPr>
          <p:cNvPr id="16" name="Picture 15" descr="A picture containing clipart&#10;&#10;Description automatically generated">
            <a:extLst>
              <a:ext uri="{FF2B5EF4-FFF2-40B4-BE49-F238E27FC236}">
                <a16:creationId xmlns:a16="http://schemas.microsoft.com/office/drawing/2014/main" id="{5DAE72AD-3C55-FE45-879C-58D4CAD88F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3408" y="5990028"/>
            <a:ext cx="2227832" cy="586826"/>
          </a:xfrm>
          <a:prstGeom prst="rect">
            <a:avLst/>
          </a:prstGeom>
        </p:spPr>
      </p:pic>
    </p:spTree>
    <p:extLst>
      <p:ext uri="{BB962C8B-B14F-4D97-AF65-F5344CB8AC3E}">
        <p14:creationId xmlns:p14="http://schemas.microsoft.com/office/powerpoint/2010/main" val="1307906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AEF4D-8033-4B4A-AA54-9B78D5098302}"/>
              </a:ext>
            </a:extLst>
          </p:cNvPr>
          <p:cNvSpPr>
            <a:spLocks noGrp="1"/>
          </p:cNvSpPr>
          <p:nvPr>
            <p:ph type="title"/>
          </p:nvPr>
        </p:nvSpPr>
        <p:spPr>
          <a:xfrm>
            <a:off x="1136428" y="627564"/>
            <a:ext cx="7474172" cy="1325563"/>
          </a:xfrm>
        </p:spPr>
        <p:txBody>
          <a:bodyPr>
            <a:normAutofit/>
          </a:bodyPr>
          <a:lstStyle/>
          <a:p>
            <a:r>
              <a:rPr lang="en-US" b="1" dirty="0"/>
              <a:t>Agenda: Following the Guiding Questions</a:t>
            </a:r>
          </a:p>
        </p:txBody>
      </p:sp>
      <p:sp>
        <p:nvSpPr>
          <p:cNvPr id="3" name="Espace réservé du contenu 2">
            <a:extLst>
              <a:ext uri="{FF2B5EF4-FFF2-40B4-BE49-F238E27FC236}">
                <a16:creationId xmlns:a16="http://schemas.microsoft.com/office/drawing/2014/main" id="{5C293B8E-1205-47AA-920E-5DCC67A22757}"/>
              </a:ext>
            </a:extLst>
          </p:cNvPr>
          <p:cNvSpPr>
            <a:spLocks noGrp="1"/>
          </p:cNvSpPr>
          <p:nvPr>
            <p:ph idx="1"/>
          </p:nvPr>
        </p:nvSpPr>
        <p:spPr>
          <a:xfrm>
            <a:off x="0" y="1454261"/>
            <a:ext cx="9030743" cy="4946539"/>
          </a:xfrm>
        </p:spPr>
        <p:txBody>
          <a:bodyPr anchor="ctr">
            <a:normAutofit fontScale="92500" lnSpcReduction="10000"/>
          </a:bodyPr>
          <a:lstStyle/>
          <a:p>
            <a:endParaRPr lang="en-CA" sz="2400" dirty="0"/>
          </a:p>
          <a:p>
            <a:pPr marL="457200" indent="-457200">
              <a:buFont typeface="+mj-lt"/>
              <a:buAutoNum type="arabicPeriod"/>
            </a:pPr>
            <a:r>
              <a:rPr lang="en-CA" sz="2400" dirty="0"/>
              <a:t>How best can we advance joint efforts for both the SDGs and climate action at the global, regional and country levels and help to scale up levels of ambition? </a:t>
            </a:r>
          </a:p>
          <a:p>
            <a:pPr marL="457200" indent="-457200">
              <a:buFont typeface="+mj-lt"/>
              <a:buAutoNum type="arabicPeriod"/>
            </a:pPr>
            <a:r>
              <a:rPr lang="en-CA" sz="2400" dirty="0"/>
              <a:t>What would be specific examples to illustrate the potential of synergistic and interlinked approaches towards realizing the objectives of the 2030 Agenda and the Paris Agreement, including through analyses of national development plans, nationally determined contributions, national adaptation plans and national risk reduction strategies, among others?</a:t>
            </a:r>
          </a:p>
          <a:p>
            <a:pPr marL="457200" indent="-457200">
              <a:buFont typeface="+mj-lt"/>
              <a:buAutoNum type="arabicPeriod"/>
            </a:pPr>
            <a:r>
              <a:rPr lang="en-CA" sz="2400" dirty="0"/>
              <a:t>What are the gaps, challenges and recommendation for strengthening synergies, increasing ambition, advancing implementation actions, maximizing co-benefits and stimulating multi-stakeholder partnerships?</a:t>
            </a:r>
          </a:p>
          <a:p>
            <a:pPr marL="457200" indent="-457200">
              <a:buFont typeface="+mj-lt"/>
              <a:buAutoNum type="arabicPeriod"/>
            </a:pPr>
            <a:r>
              <a:rPr lang="en-CA" sz="2400" dirty="0"/>
              <a:t>Contributing elements of answer to the question of our friend from South African yesterday regarding the mainstreaming of SDGs to people on the ground</a:t>
            </a:r>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51CC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689387DE-16EF-4F3F-9E96-B706DE1EF32D}"/>
              </a:ext>
            </a:extLst>
          </p:cNvPr>
          <p:cNvPicPr>
            <a:picLocks noChangeAspect="1"/>
          </p:cNvPicPr>
          <p:nvPr/>
        </p:nvPicPr>
        <p:blipFill rotWithShape="1">
          <a:blip r:embed="rId2">
            <a:alphaModFix/>
          </a:blip>
          <a:srcRect l="4324" r="69103" b="2"/>
          <a:stretch/>
        </p:blipFill>
        <p:spPr>
          <a:xfrm>
            <a:off x="9030743" y="2474254"/>
            <a:ext cx="1912560" cy="1909489"/>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2687364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4402377" cy="5957175"/>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itre 1">
            <a:extLst>
              <a:ext uri="{FF2B5EF4-FFF2-40B4-BE49-F238E27FC236}">
                <a16:creationId xmlns:a16="http://schemas.microsoft.com/office/drawing/2014/main" id="{3FE00231-2DBE-D744-BFF9-7E0ED8E6EFB8}"/>
              </a:ext>
            </a:extLst>
          </p:cNvPr>
          <p:cNvSpPr>
            <a:spLocks noGrp="1"/>
          </p:cNvSpPr>
          <p:nvPr>
            <p:ph type="title"/>
          </p:nvPr>
        </p:nvSpPr>
        <p:spPr>
          <a:xfrm>
            <a:off x="774700" y="761999"/>
            <a:ext cx="3759200" cy="5368413"/>
          </a:xfrm>
          <a:solidFill>
            <a:schemeClr val="accent5">
              <a:lumMod val="60000"/>
              <a:lumOff val="40000"/>
            </a:schemeClr>
          </a:solidFill>
        </p:spPr>
        <p:txBody>
          <a:bodyPr>
            <a:normAutofit fontScale="90000"/>
          </a:bodyPr>
          <a:lstStyle/>
          <a:p>
            <a:r>
              <a:rPr lang="en-CA" sz="4000" dirty="0">
                <a:solidFill>
                  <a:schemeClr val="bg1"/>
                </a:solidFill>
              </a:rPr>
              <a:t>How best can we advance joint efforts for both the SDGs and climate action at the global, regional and country levels and help to scale up levels of ambition?</a:t>
            </a:r>
            <a:r>
              <a:rPr lang="en-CA" dirty="0"/>
              <a:t> </a:t>
            </a:r>
            <a:endParaRPr lang="fr-MA" dirty="0">
              <a:solidFill>
                <a:srgbClr val="FFFFFF"/>
              </a:solidFill>
            </a:endParaRPr>
          </a:p>
        </p:txBody>
      </p:sp>
      <p:sp>
        <p:nvSpPr>
          <p:cNvPr id="13" name="Rectangle 12">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8948" y="446007"/>
            <a:ext cx="6684131" cy="390942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5CC4153-3F0D-4F4C-8F12-E8FC3FA40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958" y="4538155"/>
            <a:ext cx="4379906" cy="186924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aphicFrame>
        <p:nvGraphicFramePr>
          <p:cNvPr id="6" name="Espace réservé du contenu 5">
            <a:extLst>
              <a:ext uri="{FF2B5EF4-FFF2-40B4-BE49-F238E27FC236}">
                <a16:creationId xmlns:a16="http://schemas.microsoft.com/office/drawing/2014/main" id="{8DB24C52-35F5-4C83-BFD6-F9DE8C0EF3A9}"/>
              </a:ext>
            </a:extLst>
          </p:cNvPr>
          <p:cNvGraphicFramePr>
            <a:graphicFrameLocks noGrp="1"/>
          </p:cNvGraphicFramePr>
          <p:nvPr>
            <p:ph idx="1"/>
            <p:extLst>
              <p:ext uri="{D42A27DB-BD31-4B8C-83A1-F6EECF244321}">
                <p14:modId xmlns:p14="http://schemas.microsoft.com/office/powerpoint/2010/main" val="1401571434"/>
              </p:ext>
            </p:extLst>
          </p:nvPr>
        </p:nvGraphicFramePr>
        <p:xfrm>
          <a:off x="5045812" y="446007"/>
          <a:ext cx="6684130" cy="3917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CB891658-C7D8-5446-B894-3C052FC475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36311" y="4706842"/>
            <a:ext cx="1719377" cy="1423570"/>
          </a:xfrm>
          <a:prstGeom prst="rect">
            <a:avLst/>
          </a:prstGeom>
        </p:spPr>
      </p:pic>
      <p:sp>
        <p:nvSpPr>
          <p:cNvPr id="2" name="Rectangle 1">
            <a:extLst>
              <a:ext uri="{FF2B5EF4-FFF2-40B4-BE49-F238E27FC236}">
                <a16:creationId xmlns:a16="http://schemas.microsoft.com/office/drawing/2014/main" id="{ED5B3908-5E24-1F4B-B3E3-ACF6D9F14BF8}"/>
              </a:ext>
            </a:extLst>
          </p:cNvPr>
          <p:cNvSpPr/>
          <p:nvPr/>
        </p:nvSpPr>
        <p:spPr>
          <a:xfrm>
            <a:off x="7327564" y="4529974"/>
            <a:ext cx="4379907" cy="1569660"/>
          </a:xfrm>
          <a:prstGeom prst="rect">
            <a:avLst/>
          </a:prstGeom>
        </p:spPr>
        <p:txBody>
          <a:bodyPr wrap="square">
            <a:spAutoFit/>
          </a:bodyPr>
          <a:lstStyle/>
          <a:p>
            <a:r>
              <a:rPr lang="fr-FR" sz="1600" dirty="0">
                <a:solidFill>
                  <a:schemeClr val="bg1"/>
                </a:solidFill>
                <a:latin typeface="ArialMT"/>
              </a:rPr>
              <a:t>Our </a:t>
            </a:r>
            <a:r>
              <a:rPr lang="fr-FR" sz="1600" dirty="0" err="1">
                <a:solidFill>
                  <a:schemeClr val="bg1"/>
                </a:solidFill>
                <a:latin typeface="ArialMT"/>
              </a:rPr>
              <a:t>task</a:t>
            </a:r>
            <a:r>
              <a:rPr lang="fr-FR" sz="1600" dirty="0">
                <a:solidFill>
                  <a:schemeClr val="bg1"/>
                </a:solidFill>
                <a:latin typeface="ArialMT"/>
              </a:rPr>
              <a:t> </a:t>
            </a:r>
            <a:r>
              <a:rPr lang="fr-FR" sz="1600" dirty="0" err="1">
                <a:solidFill>
                  <a:schemeClr val="bg1"/>
                </a:solidFill>
                <a:latin typeface="ArialMT"/>
              </a:rPr>
              <a:t>now</a:t>
            </a:r>
            <a:r>
              <a:rPr lang="fr-FR" sz="1600" dirty="0">
                <a:solidFill>
                  <a:schemeClr val="bg1"/>
                </a:solidFill>
                <a:latin typeface="ArialMT"/>
              </a:rPr>
              <a:t> </a:t>
            </a:r>
            <a:r>
              <a:rPr lang="fr-FR" sz="1600" dirty="0" err="1">
                <a:solidFill>
                  <a:schemeClr val="bg1"/>
                </a:solidFill>
                <a:latin typeface="ArialMT"/>
              </a:rPr>
              <a:t>is</a:t>
            </a:r>
            <a:r>
              <a:rPr lang="fr-FR" sz="1600" dirty="0">
                <a:solidFill>
                  <a:schemeClr val="bg1"/>
                </a:solidFill>
                <a:latin typeface="ArialMT"/>
              </a:rPr>
              <a:t> to (…) </a:t>
            </a:r>
            <a:r>
              <a:rPr lang="fr-FR" sz="1600" dirty="0" err="1">
                <a:solidFill>
                  <a:schemeClr val="bg1"/>
                </a:solidFill>
                <a:latin typeface="ArialMT"/>
              </a:rPr>
              <a:t>together</a:t>
            </a:r>
            <a:r>
              <a:rPr lang="fr-FR" sz="1600" dirty="0">
                <a:solidFill>
                  <a:schemeClr val="bg1"/>
                </a:solidFill>
                <a:latin typeface="ArialMT"/>
              </a:rPr>
              <a:t>, [move] </a:t>
            </a:r>
            <a:r>
              <a:rPr lang="fr-FR" sz="1600" dirty="0" err="1">
                <a:solidFill>
                  <a:schemeClr val="bg1"/>
                </a:solidFill>
                <a:latin typeface="ArialMT"/>
              </a:rPr>
              <a:t>forward</a:t>
            </a:r>
            <a:r>
              <a:rPr lang="fr-FR" sz="1600" dirty="0">
                <a:solidFill>
                  <a:schemeClr val="bg1"/>
                </a:solidFill>
                <a:latin typeface="ArialMT"/>
              </a:rPr>
              <a:t> </a:t>
            </a:r>
            <a:r>
              <a:rPr lang="fr-FR" sz="1600" dirty="0" err="1">
                <a:solidFill>
                  <a:schemeClr val="bg1"/>
                </a:solidFill>
                <a:latin typeface="ArialMT"/>
              </a:rPr>
              <a:t>purposefully</a:t>
            </a:r>
            <a:r>
              <a:rPr lang="fr-FR" sz="1600" dirty="0">
                <a:solidFill>
                  <a:schemeClr val="bg1"/>
                </a:solidFill>
                <a:latin typeface="ArialMT"/>
              </a:rPr>
              <a:t> to </a:t>
            </a:r>
            <a:r>
              <a:rPr lang="fr-FR" sz="1600" dirty="0" err="1">
                <a:solidFill>
                  <a:schemeClr val="bg1"/>
                </a:solidFill>
                <a:latin typeface="ArialMT"/>
              </a:rPr>
              <a:t>reduce</a:t>
            </a:r>
            <a:r>
              <a:rPr lang="fr-FR" sz="1600" dirty="0">
                <a:solidFill>
                  <a:schemeClr val="bg1"/>
                </a:solidFill>
                <a:latin typeface="ArialMT"/>
              </a:rPr>
              <a:t> </a:t>
            </a:r>
            <a:r>
              <a:rPr lang="fr-FR" sz="1600" dirty="0" err="1">
                <a:solidFill>
                  <a:schemeClr val="bg1"/>
                </a:solidFill>
                <a:latin typeface="ArialMT"/>
              </a:rPr>
              <a:t>greenhouse</a:t>
            </a:r>
            <a:r>
              <a:rPr lang="fr-FR" sz="1600" dirty="0">
                <a:solidFill>
                  <a:schemeClr val="bg1"/>
                </a:solidFill>
                <a:latin typeface="ArialMT"/>
              </a:rPr>
              <a:t> </a:t>
            </a:r>
            <a:r>
              <a:rPr lang="fr-FR" sz="1600" dirty="0" err="1">
                <a:solidFill>
                  <a:schemeClr val="bg1"/>
                </a:solidFill>
                <a:latin typeface="ArialMT"/>
              </a:rPr>
              <a:t>gas</a:t>
            </a:r>
            <a:r>
              <a:rPr lang="fr-FR" sz="1600" dirty="0">
                <a:solidFill>
                  <a:schemeClr val="bg1"/>
                </a:solidFill>
                <a:latin typeface="ArialMT"/>
              </a:rPr>
              <a:t> </a:t>
            </a:r>
            <a:r>
              <a:rPr lang="fr-FR" sz="1600" dirty="0" err="1">
                <a:solidFill>
                  <a:schemeClr val="bg1"/>
                </a:solidFill>
                <a:latin typeface="ArialMT"/>
              </a:rPr>
              <a:t>emissions</a:t>
            </a:r>
            <a:r>
              <a:rPr lang="fr-FR" sz="1600" dirty="0">
                <a:solidFill>
                  <a:schemeClr val="bg1"/>
                </a:solidFill>
                <a:latin typeface="ArialMT"/>
              </a:rPr>
              <a:t> and to </a:t>
            </a:r>
            <a:r>
              <a:rPr lang="fr-FR" sz="1600" dirty="0" err="1">
                <a:solidFill>
                  <a:schemeClr val="bg1"/>
                </a:solidFill>
                <a:latin typeface="ArialMT"/>
              </a:rPr>
              <a:t>foster</a:t>
            </a:r>
            <a:r>
              <a:rPr lang="fr-FR" sz="1600" dirty="0">
                <a:solidFill>
                  <a:schemeClr val="bg1"/>
                </a:solidFill>
                <a:latin typeface="ArialMT"/>
              </a:rPr>
              <a:t> adaptation efforts, </a:t>
            </a:r>
            <a:r>
              <a:rPr lang="fr-FR" sz="1600" dirty="0" err="1">
                <a:solidFill>
                  <a:schemeClr val="bg1"/>
                </a:solidFill>
                <a:latin typeface="ArialMT"/>
              </a:rPr>
              <a:t>thereby</a:t>
            </a:r>
            <a:r>
              <a:rPr lang="fr-FR" sz="1600" dirty="0">
                <a:solidFill>
                  <a:schemeClr val="bg1"/>
                </a:solidFill>
                <a:latin typeface="ArialMT"/>
              </a:rPr>
              <a:t> </a:t>
            </a:r>
            <a:r>
              <a:rPr lang="fr-FR" sz="1600" dirty="0" err="1">
                <a:solidFill>
                  <a:schemeClr val="bg1"/>
                </a:solidFill>
                <a:latin typeface="ArialMT"/>
              </a:rPr>
              <a:t>benefiting</a:t>
            </a:r>
            <a:r>
              <a:rPr lang="fr-FR" sz="1600" dirty="0">
                <a:solidFill>
                  <a:schemeClr val="bg1"/>
                </a:solidFill>
                <a:latin typeface="ArialMT"/>
              </a:rPr>
              <a:t> and </a:t>
            </a:r>
            <a:r>
              <a:rPr lang="fr-FR" sz="1600" dirty="0" err="1">
                <a:solidFill>
                  <a:schemeClr val="bg1"/>
                </a:solidFill>
                <a:latin typeface="ArialMT"/>
              </a:rPr>
              <a:t>supporting</a:t>
            </a:r>
            <a:r>
              <a:rPr lang="fr-FR" sz="1600" dirty="0">
                <a:solidFill>
                  <a:schemeClr val="bg1"/>
                </a:solidFill>
                <a:latin typeface="ArialMT"/>
              </a:rPr>
              <a:t> the 2030 Agenda for </a:t>
            </a:r>
            <a:r>
              <a:rPr lang="fr-FR" sz="1600" dirty="0" err="1">
                <a:solidFill>
                  <a:schemeClr val="bg1"/>
                </a:solidFill>
                <a:latin typeface="ArialMT"/>
              </a:rPr>
              <a:t>Sustainable</a:t>
            </a:r>
            <a:r>
              <a:rPr lang="fr-FR" sz="1600" dirty="0">
                <a:solidFill>
                  <a:schemeClr val="bg1"/>
                </a:solidFill>
                <a:latin typeface="ArialMT"/>
              </a:rPr>
              <a:t> </a:t>
            </a:r>
            <a:r>
              <a:rPr lang="fr-FR" sz="1600" dirty="0" err="1">
                <a:solidFill>
                  <a:schemeClr val="bg1"/>
                </a:solidFill>
                <a:latin typeface="ArialMT"/>
              </a:rPr>
              <a:t>Development</a:t>
            </a:r>
            <a:r>
              <a:rPr lang="fr-FR" sz="1600" dirty="0">
                <a:solidFill>
                  <a:schemeClr val="bg1"/>
                </a:solidFill>
                <a:latin typeface="ArialMT"/>
              </a:rPr>
              <a:t> and </a:t>
            </a:r>
            <a:r>
              <a:rPr lang="fr-FR" sz="1600" dirty="0" err="1">
                <a:solidFill>
                  <a:schemeClr val="bg1"/>
                </a:solidFill>
                <a:latin typeface="ArialMT"/>
              </a:rPr>
              <a:t>its</a:t>
            </a:r>
            <a:r>
              <a:rPr lang="fr-FR" sz="1600" dirty="0">
                <a:solidFill>
                  <a:schemeClr val="bg1"/>
                </a:solidFill>
                <a:latin typeface="ArialMT"/>
              </a:rPr>
              <a:t> </a:t>
            </a:r>
            <a:r>
              <a:rPr lang="fr-FR" sz="1600" dirty="0" err="1">
                <a:solidFill>
                  <a:schemeClr val="bg1"/>
                </a:solidFill>
                <a:latin typeface="ArialMT"/>
              </a:rPr>
              <a:t>Sustainable</a:t>
            </a:r>
            <a:r>
              <a:rPr lang="fr-FR" sz="1600" dirty="0">
                <a:solidFill>
                  <a:schemeClr val="bg1"/>
                </a:solidFill>
                <a:latin typeface="ArialMT"/>
              </a:rPr>
              <a:t> </a:t>
            </a:r>
            <a:r>
              <a:rPr lang="fr-FR" sz="1600" dirty="0" err="1">
                <a:solidFill>
                  <a:schemeClr val="bg1"/>
                </a:solidFill>
                <a:latin typeface="ArialMT"/>
              </a:rPr>
              <a:t>Development</a:t>
            </a:r>
            <a:r>
              <a:rPr lang="fr-FR" sz="1600" dirty="0">
                <a:solidFill>
                  <a:schemeClr val="bg1"/>
                </a:solidFill>
                <a:latin typeface="ArialMT"/>
              </a:rPr>
              <a:t> Goals. </a:t>
            </a:r>
          </a:p>
        </p:txBody>
      </p:sp>
    </p:spTree>
    <p:extLst>
      <p:ext uri="{BB962C8B-B14F-4D97-AF65-F5344CB8AC3E}">
        <p14:creationId xmlns:p14="http://schemas.microsoft.com/office/powerpoint/2010/main" val="1300806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Content Placeholder 5">
            <a:extLst>
              <a:ext uri="{FF2B5EF4-FFF2-40B4-BE49-F238E27FC236}">
                <a16:creationId xmlns:a16="http://schemas.microsoft.com/office/drawing/2014/main" id="{04D376B3-107F-F34A-8290-CDFF6C053A0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400" r="8601" b="1"/>
          <a:stretch/>
        </p:blipFill>
        <p:spPr>
          <a:xfrm>
            <a:off x="20" y="10"/>
            <a:ext cx="12191980" cy="6857990"/>
          </a:xfrm>
          <a:prstGeom prst="rect">
            <a:avLst/>
          </a:prstGeom>
        </p:spPr>
      </p:pic>
    </p:spTree>
    <p:extLst>
      <p:ext uri="{BB962C8B-B14F-4D97-AF65-F5344CB8AC3E}">
        <p14:creationId xmlns:p14="http://schemas.microsoft.com/office/powerpoint/2010/main" val="3070260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Content Placeholder 5">
            <a:extLst>
              <a:ext uri="{FF2B5EF4-FFF2-40B4-BE49-F238E27FC236}">
                <a16:creationId xmlns:a16="http://schemas.microsoft.com/office/drawing/2014/main" id="{04D376B3-107F-F34A-8290-CDFF6C053A0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479646"/>
            <a:ext cx="6977575" cy="5423095"/>
          </a:xfrm>
          <a:prstGeom prst="rect">
            <a:avLst/>
          </a:prstGeom>
        </p:spPr>
      </p:pic>
      <p:pic>
        <p:nvPicPr>
          <p:cNvPr id="3" name="Picture 2" descr="A close up of a logo&#10;&#10;Description automatically generated">
            <a:extLst>
              <a:ext uri="{FF2B5EF4-FFF2-40B4-BE49-F238E27FC236}">
                <a16:creationId xmlns:a16="http://schemas.microsoft.com/office/drawing/2014/main" id="{3673BDA0-0113-4949-8572-323EE841E8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987" y="5033985"/>
            <a:ext cx="5130800" cy="389110"/>
          </a:xfrm>
          <a:prstGeom prst="rect">
            <a:avLst/>
          </a:prstGeom>
        </p:spPr>
      </p:pic>
      <p:pic>
        <p:nvPicPr>
          <p:cNvPr id="5" name="Picture 4">
            <a:extLst>
              <a:ext uri="{FF2B5EF4-FFF2-40B4-BE49-F238E27FC236}">
                <a16:creationId xmlns:a16="http://schemas.microsoft.com/office/drawing/2014/main" id="{9DB4A98E-7888-BB41-893D-798959496D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7575" y="5635478"/>
            <a:ext cx="5130800" cy="584200"/>
          </a:xfrm>
          <a:prstGeom prst="rect">
            <a:avLst/>
          </a:prstGeom>
        </p:spPr>
      </p:pic>
      <p:pic>
        <p:nvPicPr>
          <p:cNvPr id="7" name="Picture 6">
            <a:extLst>
              <a:ext uri="{FF2B5EF4-FFF2-40B4-BE49-F238E27FC236}">
                <a16:creationId xmlns:a16="http://schemas.microsoft.com/office/drawing/2014/main" id="{B4292235-6603-B948-8421-7F2C166B8B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0060" y="4191194"/>
            <a:ext cx="5130800" cy="736600"/>
          </a:xfrm>
          <a:prstGeom prst="rect">
            <a:avLst/>
          </a:prstGeom>
        </p:spPr>
      </p:pic>
      <p:sp>
        <p:nvSpPr>
          <p:cNvPr id="8" name="Rectangle 7">
            <a:extLst>
              <a:ext uri="{FF2B5EF4-FFF2-40B4-BE49-F238E27FC236}">
                <a16:creationId xmlns:a16="http://schemas.microsoft.com/office/drawing/2014/main" id="{B824E191-9380-554C-91E8-0CC298C126AB}"/>
              </a:ext>
            </a:extLst>
          </p:cNvPr>
          <p:cNvSpPr/>
          <p:nvPr/>
        </p:nvSpPr>
        <p:spPr>
          <a:xfrm>
            <a:off x="164122" y="66934"/>
            <a:ext cx="12027877" cy="923330"/>
          </a:xfrm>
          <a:prstGeom prst="rect">
            <a:avLst/>
          </a:prstGeom>
        </p:spPr>
        <p:txBody>
          <a:bodyPr wrap="square">
            <a:spAutoFit/>
          </a:bodyPr>
          <a:lstStyle/>
          <a:p>
            <a:r>
              <a:rPr lang="en-CA">
                <a:latin typeface="Garamond" panose="02020404030301010803" pitchFamily="18" charset="0"/>
              </a:rPr>
              <a:t>The Prize aims to support the implementation of the 2030 Agenda for Sustainable Development, the United Nations Framework Convention on Climate Change and its related instruments such as the Paris Agreement as well as the Marrakech Action Proclamation for Our Climate and Sustainable Development. </a:t>
            </a:r>
            <a:endParaRPr lang="en-CA"/>
          </a:p>
        </p:txBody>
      </p:sp>
    </p:spTree>
    <p:extLst>
      <p:ext uri="{BB962C8B-B14F-4D97-AF65-F5344CB8AC3E}">
        <p14:creationId xmlns:p14="http://schemas.microsoft.com/office/powerpoint/2010/main" val="3210676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CCF99-055F-B44B-A3D3-F672819C0554}"/>
              </a:ext>
            </a:extLst>
          </p:cNvPr>
          <p:cNvSpPr>
            <a:spLocks noGrp="1"/>
          </p:cNvSpPr>
          <p:nvPr>
            <p:ph type="title"/>
          </p:nvPr>
        </p:nvSpPr>
        <p:spPr>
          <a:xfrm>
            <a:off x="0" y="365125"/>
            <a:ext cx="12192000" cy="1325563"/>
          </a:xfrm>
        </p:spPr>
        <p:txBody>
          <a:bodyPr>
            <a:noAutofit/>
          </a:bodyPr>
          <a:lstStyle/>
          <a:p>
            <a:r>
              <a:rPr lang="en-AU" sz="2800"/>
              <a:t>What would be specific examples to illustrate </a:t>
            </a:r>
            <a:r>
              <a:rPr lang="en-AU" sz="2800" b="1"/>
              <a:t>the potential of synergistic and interlinked approaches</a:t>
            </a:r>
            <a:r>
              <a:rPr lang="en-AU" sz="2800"/>
              <a:t> towards realizing the objectives of the 2030 Agenda and the Paris Agreement, including through analyses of </a:t>
            </a:r>
            <a:r>
              <a:rPr lang="en-AU" sz="2800" b="1"/>
              <a:t>national development plans, nationally determined contributions, national adaptation plans and national risk reduction strategies</a:t>
            </a:r>
            <a:r>
              <a:rPr lang="en-AU" sz="2800"/>
              <a:t>, among others?</a:t>
            </a:r>
            <a:endParaRPr lang="en-AU" sz="2800" dirty="0"/>
          </a:p>
        </p:txBody>
      </p:sp>
      <p:graphicFrame>
        <p:nvGraphicFramePr>
          <p:cNvPr id="6" name="Content Placeholder 2">
            <a:extLst>
              <a:ext uri="{FF2B5EF4-FFF2-40B4-BE49-F238E27FC236}">
                <a16:creationId xmlns:a16="http://schemas.microsoft.com/office/drawing/2014/main" id="{708C827D-4A0F-405E-826E-C3EC171E2BEB}"/>
              </a:ext>
            </a:extLst>
          </p:cNvPr>
          <p:cNvGraphicFramePr>
            <a:graphicFrameLocks noGrp="1"/>
          </p:cNvGraphicFramePr>
          <p:nvPr>
            <p:ph idx="1"/>
            <p:extLst>
              <p:ext uri="{D42A27DB-BD31-4B8C-83A1-F6EECF244321}">
                <p14:modId xmlns:p14="http://schemas.microsoft.com/office/powerpoint/2010/main" val="723135437"/>
              </p:ext>
            </p:extLst>
          </p:nvPr>
        </p:nvGraphicFramePr>
        <p:xfrm>
          <a:off x="0" y="1195754"/>
          <a:ext cx="12192000" cy="56622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store front at day&#10;&#10;Description automatically generated">
            <a:extLst>
              <a:ext uri="{FF2B5EF4-FFF2-40B4-BE49-F238E27FC236}">
                <a16:creationId xmlns:a16="http://schemas.microsoft.com/office/drawing/2014/main" id="{354C5B97-5079-4B47-B06A-EE695809D0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223" y="2113671"/>
            <a:ext cx="3066327" cy="3826412"/>
          </a:xfrm>
          <a:prstGeom prst="rect">
            <a:avLst/>
          </a:prstGeom>
        </p:spPr>
      </p:pic>
      <p:sp>
        <p:nvSpPr>
          <p:cNvPr id="5" name="Rectangle 4">
            <a:extLst>
              <a:ext uri="{FF2B5EF4-FFF2-40B4-BE49-F238E27FC236}">
                <a16:creationId xmlns:a16="http://schemas.microsoft.com/office/drawing/2014/main" id="{A993324A-5401-D94A-B8FC-3C6F0317AD88}"/>
              </a:ext>
            </a:extLst>
          </p:cNvPr>
          <p:cNvSpPr/>
          <p:nvPr/>
        </p:nvSpPr>
        <p:spPr>
          <a:xfrm>
            <a:off x="5139448" y="1968307"/>
            <a:ext cx="6827486" cy="3416320"/>
          </a:xfrm>
          <a:prstGeom prst="rect">
            <a:avLst/>
          </a:prstGeom>
        </p:spPr>
        <p:txBody>
          <a:bodyPr wrap="square">
            <a:spAutoFit/>
          </a:bodyPr>
          <a:lstStyle/>
          <a:p>
            <a:r>
              <a:rPr lang="en-CA" b="1" dirty="0">
                <a:latin typeface="Whitney"/>
              </a:rPr>
              <a:t>Excerpt from Foreword:</a:t>
            </a:r>
          </a:p>
          <a:p>
            <a:r>
              <a:rPr lang="en-CA" dirty="0">
                <a:latin typeface="Whitney"/>
              </a:rPr>
              <a:t>“It is abundantly clear that a much deeper, faster and more ambitious response is needed to unleash the social and economic transformation needed to achieve our 2030 goals. From our advances, we know</a:t>
            </a:r>
            <a:br>
              <a:rPr lang="en-CA" dirty="0">
                <a:latin typeface="Whitney"/>
              </a:rPr>
            </a:br>
            <a:r>
              <a:rPr lang="en-CA" dirty="0">
                <a:latin typeface="Whitney"/>
              </a:rPr>
              <a:t>what works. This report therefore highlights areas that can drive progress across all 17 SDGs: financing; resilience; sustainable and inclusive economies; more effective institutions; local action; better use of data; and harnessing science, technology and innovation with a greater focus on digital transformation. In everything we do, we must diligently ensure that policy choices leave no one behind, and that national efforts are supported by effective international cooperation, grounded in a commitment to diplomacy and crisis prevention."</a:t>
            </a:r>
            <a:endParaRPr lang="en-CA" dirty="0"/>
          </a:p>
        </p:txBody>
      </p:sp>
      <p:pic>
        <p:nvPicPr>
          <p:cNvPr id="8" name="Picture 7" descr="A screenshot of a cell phone&#10;&#10;Description automatically generated">
            <a:extLst>
              <a:ext uri="{FF2B5EF4-FFF2-40B4-BE49-F238E27FC236}">
                <a16:creationId xmlns:a16="http://schemas.microsoft.com/office/drawing/2014/main" id="{95F92D75-449B-C346-BA15-127CA733C7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78257" y="5662246"/>
            <a:ext cx="1980845" cy="1195754"/>
          </a:xfrm>
          <a:prstGeom prst="rect">
            <a:avLst/>
          </a:prstGeom>
        </p:spPr>
      </p:pic>
      <p:sp>
        <p:nvSpPr>
          <p:cNvPr id="10" name="Rectangle 9">
            <a:extLst>
              <a:ext uri="{FF2B5EF4-FFF2-40B4-BE49-F238E27FC236}">
                <a16:creationId xmlns:a16="http://schemas.microsoft.com/office/drawing/2014/main" id="{D5BB6EFA-E503-3F4F-BB8D-16EA4C1CC680}"/>
              </a:ext>
            </a:extLst>
          </p:cNvPr>
          <p:cNvSpPr/>
          <p:nvPr/>
        </p:nvSpPr>
        <p:spPr>
          <a:xfrm>
            <a:off x="517873" y="6123543"/>
            <a:ext cx="6827486" cy="646331"/>
          </a:xfrm>
          <a:prstGeom prst="rect">
            <a:avLst/>
          </a:prstGeom>
        </p:spPr>
        <p:txBody>
          <a:bodyPr wrap="square">
            <a:spAutoFit/>
          </a:bodyPr>
          <a:lstStyle/>
          <a:p>
            <a:r>
              <a:rPr lang="en-CA" b="1" dirty="0">
                <a:latin typeface="Whitney"/>
              </a:rPr>
              <a:t> A few words on the NDC, NAP, National Strategy for Sustainable Development of Morocco,</a:t>
            </a:r>
            <a:endParaRPr lang="en-CA" dirty="0"/>
          </a:p>
        </p:txBody>
      </p:sp>
    </p:spTree>
    <p:extLst>
      <p:ext uri="{BB962C8B-B14F-4D97-AF65-F5344CB8AC3E}">
        <p14:creationId xmlns:p14="http://schemas.microsoft.com/office/powerpoint/2010/main" val="154633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CCF99-055F-B44B-A3D3-F672819C0554}"/>
              </a:ext>
            </a:extLst>
          </p:cNvPr>
          <p:cNvSpPr>
            <a:spLocks noGrp="1"/>
          </p:cNvSpPr>
          <p:nvPr>
            <p:ph type="title"/>
          </p:nvPr>
        </p:nvSpPr>
        <p:spPr>
          <a:xfrm>
            <a:off x="0" y="365125"/>
            <a:ext cx="12192000" cy="1325563"/>
          </a:xfrm>
        </p:spPr>
        <p:txBody>
          <a:bodyPr>
            <a:noAutofit/>
          </a:bodyPr>
          <a:lstStyle/>
          <a:p>
            <a:r>
              <a:rPr lang="en-AU" sz="2800" dirty="0"/>
              <a:t>What would be specific examples to illustrate </a:t>
            </a:r>
            <a:r>
              <a:rPr lang="en-AU" sz="2800" b="1" dirty="0"/>
              <a:t>the potential of synergistic and interlinked approaches</a:t>
            </a:r>
            <a:r>
              <a:rPr lang="en-AU" sz="2800" dirty="0"/>
              <a:t> towards realizing the objectives of the 2030 Agenda and the Paris Agreement, including through analyses of </a:t>
            </a:r>
            <a:r>
              <a:rPr lang="en-AU" sz="2800" b="1" dirty="0"/>
              <a:t>national development plans, nationally determined contributions, national adaptation plans and national risk reduction strategies</a:t>
            </a:r>
            <a:r>
              <a:rPr lang="en-AU" sz="2800" dirty="0"/>
              <a:t>, among others? </a:t>
            </a:r>
          </a:p>
        </p:txBody>
      </p:sp>
      <p:graphicFrame>
        <p:nvGraphicFramePr>
          <p:cNvPr id="6" name="Content Placeholder 2">
            <a:extLst>
              <a:ext uri="{FF2B5EF4-FFF2-40B4-BE49-F238E27FC236}">
                <a16:creationId xmlns:a16="http://schemas.microsoft.com/office/drawing/2014/main" id="{708C827D-4A0F-405E-826E-C3EC171E2BEB}"/>
              </a:ext>
            </a:extLst>
          </p:cNvPr>
          <p:cNvGraphicFramePr>
            <a:graphicFrameLocks noGrp="1"/>
          </p:cNvGraphicFramePr>
          <p:nvPr>
            <p:ph idx="1"/>
          </p:nvPr>
        </p:nvGraphicFramePr>
        <p:xfrm>
          <a:off x="0" y="1195754"/>
          <a:ext cx="12192000" cy="56622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D5BB6EFA-E503-3F4F-BB8D-16EA4C1CC680}"/>
              </a:ext>
            </a:extLst>
          </p:cNvPr>
          <p:cNvSpPr/>
          <p:nvPr/>
        </p:nvSpPr>
        <p:spPr>
          <a:xfrm>
            <a:off x="7258929" y="3674179"/>
            <a:ext cx="4933071" cy="923330"/>
          </a:xfrm>
          <a:prstGeom prst="rect">
            <a:avLst/>
          </a:prstGeom>
        </p:spPr>
        <p:txBody>
          <a:bodyPr wrap="square">
            <a:spAutoFit/>
          </a:bodyPr>
          <a:lstStyle/>
          <a:p>
            <a:pPr marL="285750" indent="-285750">
              <a:buFont typeface="Arial" panose="020B0604020202020204" pitchFamily="34" charset="0"/>
              <a:buChar char="•"/>
            </a:pPr>
            <a:r>
              <a:rPr lang="en-CA" dirty="0">
                <a:latin typeface="Whitney"/>
              </a:rPr>
              <a:t>NDC</a:t>
            </a:r>
          </a:p>
          <a:p>
            <a:pPr marL="285750" indent="-285750">
              <a:buFont typeface="Arial" panose="020B0604020202020204" pitchFamily="34" charset="0"/>
              <a:buChar char="•"/>
            </a:pPr>
            <a:r>
              <a:rPr lang="en-CA" dirty="0">
                <a:latin typeface="Whitney"/>
              </a:rPr>
              <a:t>NAP</a:t>
            </a:r>
          </a:p>
          <a:p>
            <a:pPr marL="285750" indent="-285750">
              <a:buFont typeface="Arial" panose="020B0604020202020204" pitchFamily="34" charset="0"/>
              <a:buChar char="•"/>
            </a:pPr>
            <a:r>
              <a:rPr lang="en-CA" dirty="0">
                <a:latin typeface="Whitney"/>
              </a:rPr>
              <a:t>National Strategy for Sustainable Development</a:t>
            </a:r>
            <a:endParaRPr lang="en-CA" dirty="0"/>
          </a:p>
        </p:txBody>
      </p:sp>
      <p:pic>
        <p:nvPicPr>
          <p:cNvPr id="7" name="Picture 6" descr="A screenshot of a cell phone screen with text&#10;&#10;Description automatically generated">
            <a:extLst>
              <a:ext uri="{FF2B5EF4-FFF2-40B4-BE49-F238E27FC236}">
                <a16:creationId xmlns:a16="http://schemas.microsoft.com/office/drawing/2014/main" id="{3B43347C-1F37-CB4E-B22F-77EA0FF171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4523" y="2314771"/>
            <a:ext cx="2975857" cy="4178104"/>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554AEEE8-35A5-BC41-B7D6-0702E1E84D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24903" y="2314771"/>
            <a:ext cx="3688392" cy="4178104"/>
          </a:xfrm>
          <a:prstGeom prst="rect">
            <a:avLst/>
          </a:prstGeom>
        </p:spPr>
      </p:pic>
    </p:spTree>
    <p:extLst>
      <p:ext uri="{BB962C8B-B14F-4D97-AF65-F5344CB8AC3E}">
        <p14:creationId xmlns:p14="http://schemas.microsoft.com/office/powerpoint/2010/main" val="757925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CCF99-055F-B44B-A3D3-F672819C0554}"/>
              </a:ext>
            </a:extLst>
          </p:cNvPr>
          <p:cNvSpPr>
            <a:spLocks noGrp="1"/>
          </p:cNvSpPr>
          <p:nvPr>
            <p:ph type="title"/>
          </p:nvPr>
        </p:nvSpPr>
        <p:spPr>
          <a:xfrm>
            <a:off x="0" y="365125"/>
            <a:ext cx="12192000" cy="1325563"/>
          </a:xfrm>
        </p:spPr>
        <p:txBody>
          <a:bodyPr>
            <a:noAutofit/>
          </a:bodyPr>
          <a:lstStyle/>
          <a:p>
            <a:r>
              <a:rPr lang="en-AU" sz="2800" dirty="0"/>
              <a:t>What would be specific examples to illustrate </a:t>
            </a:r>
            <a:r>
              <a:rPr lang="en-AU" sz="2800" b="1" dirty="0"/>
              <a:t>the potential of synergistic and interlinked approaches</a:t>
            </a:r>
            <a:r>
              <a:rPr lang="en-AU" sz="2800" dirty="0"/>
              <a:t> towards realizing the objectives of the 2030 Agenda and the Paris Agreement, including through analyses of </a:t>
            </a:r>
            <a:r>
              <a:rPr lang="en-AU" sz="2800" b="1" dirty="0"/>
              <a:t>national development plans, nationally determined contributions, national adaptation plans and national risk reduction strategies</a:t>
            </a:r>
            <a:r>
              <a:rPr lang="en-AU" sz="2800" dirty="0"/>
              <a:t>, among others? </a:t>
            </a:r>
          </a:p>
        </p:txBody>
      </p:sp>
      <p:graphicFrame>
        <p:nvGraphicFramePr>
          <p:cNvPr id="6" name="Content Placeholder 2">
            <a:extLst>
              <a:ext uri="{FF2B5EF4-FFF2-40B4-BE49-F238E27FC236}">
                <a16:creationId xmlns:a16="http://schemas.microsoft.com/office/drawing/2014/main" id="{708C827D-4A0F-405E-826E-C3EC171E2BEB}"/>
              </a:ext>
            </a:extLst>
          </p:cNvPr>
          <p:cNvGraphicFramePr>
            <a:graphicFrameLocks noGrp="1"/>
          </p:cNvGraphicFramePr>
          <p:nvPr>
            <p:ph idx="1"/>
          </p:nvPr>
        </p:nvGraphicFramePr>
        <p:xfrm>
          <a:off x="0" y="1195754"/>
          <a:ext cx="12192000" cy="56622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5FBA8823-3D41-3943-8C64-99CEBA1B92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67524" y="2023083"/>
            <a:ext cx="6256951" cy="4834917"/>
          </a:xfrm>
          <a:prstGeom prst="rect">
            <a:avLst/>
          </a:prstGeom>
        </p:spPr>
      </p:pic>
    </p:spTree>
    <p:extLst>
      <p:ext uri="{BB962C8B-B14F-4D97-AF65-F5344CB8AC3E}">
        <p14:creationId xmlns:p14="http://schemas.microsoft.com/office/powerpoint/2010/main" val="882229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CCF99-055F-B44B-A3D3-F672819C0554}"/>
              </a:ext>
            </a:extLst>
          </p:cNvPr>
          <p:cNvSpPr>
            <a:spLocks noGrp="1"/>
          </p:cNvSpPr>
          <p:nvPr>
            <p:ph type="title"/>
          </p:nvPr>
        </p:nvSpPr>
        <p:spPr>
          <a:xfrm>
            <a:off x="0" y="365125"/>
            <a:ext cx="12192000" cy="1325563"/>
          </a:xfrm>
        </p:spPr>
        <p:txBody>
          <a:bodyPr>
            <a:noAutofit/>
          </a:bodyPr>
          <a:lstStyle/>
          <a:p>
            <a:r>
              <a:rPr lang="en-AU" sz="2800" dirty="0"/>
              <a:t>What are the gaps, challenges and recommendation for strengthening synergies, </a:t>
            </a:r>
            <a:r>
              <a:rPr lang="en-AU" sz="2800" b="1" dirty="0"/>
              <a:t>increasing ambition</a:t>
            </a:r>
            <a:r>
              <a:rPr lang="en-AU" sz="2800" dirty="0"/>
              <a:t>, advancing </a:t>
            </a:r>
            <a:r>
              <a:rPr lang="en-AU" sz="2800" b="1" dirty="0"/>
              <a:t>implementation actions, maximizing co-benefits and stimulating multi-stakeholder partnerships</a:t>
            </a:r>
            <a:r>
              <a:rPr lang="en-AU" sz="2800" dirty="0"/>
              <a:t>??</a:t>
            </a:r>
          </a:p>
        </p:txBody>
      </p:sp>
      <p:graphicFrame>
        <p:nvGraphicFramePr>
          <p:cNvPr id="6" name="Content Placeholder 2">
            <a:extLst>
              <a:ext uri="{FF2B5EF4-FFF2-40B4-BE49-F238E27FC236}">
                <a16:creationId xmlns:a16="http://schemas.microsoft.com/office/drawing/2014/main" id="{708C827D-4A0F-405E-826E-C3EC171E2BEB}"/>
              </a:ext>
            </a:extLst>
          </p:cNvPr>
          <p:cNvGraphicFramePr>
            <a:graphicFrameLocks noGrp="1"/>
          </p:cNvGraphicFramePr>
          <p:nvPr>
            <p:ph idx="1"/>
            <p:extLst>
              <p:ext uri="{D42A27DB-BD31-4B8C-83A1-F6EECF244321}">
                <p14:modId xmlns:p14="http://schemas.microsoft.com/office/powerpoint/2010/main" val="2454489902"/>
              </p:ext>
            </p:extLst>
          </p:nvPr>
        </p:nvGraphicFramePr>
        <p:xfrm>
          <a:off x="3953022" y="1428874"/>
          <a:ext cx="9270609" cy="5429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1EC40321-2982-DB4B-B91A-E008FBBB9067}"/>
              </a:ext>
            </a:extLst>
          </p:cNvPr>
          <p:cNvSpPr/>
          <p:nvPr/>
        </p:nvSpPr>
        <p:spPr>
          <a:xfrm>
            <a:off x="53924" y="3429000"/>
            <a:ext cx="4703299" cy="830997"/>
          </a:xfrm>
          <a:prstGeom prst="rect">
            <a:avLst/>
          </a:prstGeom>
        </p:spPr>
        <p:txBody>
          <a:bodyPr wrap="square">
            <a:spAutoFit/>
          </a:bodyPr>
          <a:lstStyle/>
          <a:p>
            <a:r>
              <a:rPr lang="en-AU" sz="2400" b="1" dirty="0"/>
              <a:t>“Big results require big ambition” </a:t>
            </a:r>
            <a:r>
              <a:rPr lang="en-AU" sz="2400" dirty="0"/>
              <a:t>Heraclites, 6</a:t>
            </a:r>
            <a:r>
              <a:rPr lang="en-AU" sz="2400" baseline="30000" dirty="0"/>
              <a:t>th</a:t>
            </a:r>
            <a:r>
              <a:rPr lang="en-AU" sz="2400" dirty="0"/>
              <a:t> Century BC</a:t>
            </a:r>
            <a:endParaRPr lang="fr-FR" sz="2400" dirty="0"/>
          </a:p>
        </p:txBody>
      </p:sp>
    </p:spTree>
    <p:extLst>
      <p:ext uri="{BB962C8B-B14F-4D97-AF65-F5344CB8AC3E}">
        <p14:creationId xmlns:p14="http://schemas.microsoft.com/office/powerpoint/2010/main" val="3398593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B45CF-AA0B-1F4C-980F-FABA1736AF0B}"/>
              </a:ext>
            </a:extLst>
          </p:cNvPr>
          <p:cNvSpPr>
            <a:spLocks noGrp="1"/>
          </p:cNvSpPr>
          <p:nvPr>
            <p:ph type="title"/>
          </p:nvPr>
        </p:nvSpPr>
        <p:spPr/>
        <p:txBody>
          <a:bodyPr>
            <a:normAutofit fontScale="90000"/>
          </a:bodyPr>
          <a:lstStyle/>
          <a:p>
            <a:pPr algn="ctr"/>
            <a:r>
              <a:rPr lang="fr-FR" dirty="0" err="1"/>
              <a:t>Reacting</a:t>
            </a:r>
            <a:r>
              <a:rPr lang="fr-FR" dirty="0"/>
              <a:t> to </a:t>
            </a:r>
            <a:r>
              <a:rPr lang="fr-FR" dirty="0" err="1"/>
              <a:t>yesterday’s</a:t>
            </a:r>
            <a:r>
              <a:rPr lang="fr-FR" dirty="0"/>
              <a:t> comment: </a:t>
            </a:r>
            <a:br>
              <a:rPr lang="fr-FR" dirty="0"/>
            </a:br>
            <a:r>
              <a:rPr lang="fr-FR" dirty="0"/>
              <a:t>How to </a:t>
            </a:r>
            <a:r>
              <a:rPr lang="fr-FR" dirty="0" err="1"/>
              <a:t>mainstream</a:t>
            </a:r>
            <a:r>
              <a:rPr lang="fr-FR" dirty="0"/>
              <a:t> the </a:t>
            </a:r>
            <a:r>
              <a:rPr lang="fr-FR" dirty="0" err="1"/>
              <a:t>SDGs</a:t>
            </a:r>
            <a:r>
              <a:rPr lang="fr-FR" dirty="0"/>
              <a:t> to </a:t>
            </a:r>
            <a:r>
              <a:rPr lang="fr-FR" dirty="0" err="1"/>
              <a:t>reach</a:t>
            </a:r>
            <a:r>
              <a:rPr lang="fr-FR" dirty="0"/>
              <a:t> on </a:t>
            </a:r>
            <a:r>
              <a:rPr lang="fr-FR" dirty="0" err="1"/>
              <a:t>onboard</a:t>
            </a:r>
            <a:r>
              <a:rPr lang="fr-FR" dirty="0"/>
              <a:t> people on the </a:t>
            </a:r>
            <a:r>
              <a:rPr lang="fr-FR" dirty="0" err="1"/>
              <a:t>ground</a:t>
            </a:r>
            <a:r>
              <a:rPr lang="fr-FR" dirty="0"/>
              <a:t> ?</a:t>
            </a:r>
          </a:p>
        </p:txBody>
      </p:sp>
    </p:spTree>
    <p:extLst>
      <p:ext uri="{BB962C8B-B14F-4D97-AF65-F5344CB8AC3E}">
        <p14:creationId xmlns:p14="http://schemas.microsoft.com/office/powerpoint/2010/main" val="2534649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66AA4773-E7EF-4AD9-820B-89A48E94A2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0"/>
            <a:ext cx="1219200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0" y="5320142"/>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Education for Sustainable Development</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4776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66AA4773-E7EF-4AD9-820B-89A48E94A2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0"/>
            <a:ext cx="12191999"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600" dirty="0">
                <a:solidFill>
                  <a:schemeClr val="tx1">
                    <a:lumMod val="85000"/>
                    <a:lumOff val="15000"/>
                  </a:schemeClr>
                </a:solidFill>
              </a:rPr>
              <a:t>The Hassan II International Center for Environmental Training</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1003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A5E44296-6AB2-44F9-9F20-54692FB8F85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0"/>
            <a:ext cx="1219200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5652A8F-E1A2-4E02-A681-4F00795F3221}"/>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600" dirty="0">
                <a:solidFill>
                  <a:schemeClr val="tx1">
                    <a:lumMod val="85000"/>
                    <a:lumOff val="15000"/>
                  </a:schemeClr>
                </a:solidFill>
              </a:rPr>
              <a:t>Inaugurated by Her Royal Highness Princess </a:t>
            </a:r>
            <a:r>
              <a:rPr lang="en-US" sz="3600" dirty="0" err="1">
                <a:solidFill>
                  <a:schemeClr val="tx1">
                    <a:lumMod val="85000"/>
                    <a:lumOff val="15000"/>
                  </a:schemeClr>
                </a:solidFill>
              </a:rPr>
              <a:t>Lalla</a:t>
            </a:r>
            <a:r>
              <a:rPr lang="en-US" sz="3600" dirty="0">
                <a:solidFill>
                  <a:schemeClr val="tx1">
                    <a:lumMod val="85000"/>
                    <a:lumOff val="15000"/>
                  </a:schemeClr>
                </a:solidFill>
              </a:rPr>
              <a:t> </a:t>
            </a:r>
            <a:r>
              <a:rPr lang="en-US" sz="3600" dirty="0" err="1">
                <a:solidFill>
                  <a:schemeClr val="tx1">
                    <a:lumMod val="85000"/>
                    <a:lumOff val="15000"/>
                  </a:schemeClr>
                </a:solidFill>
              </a:rPr>
              <a:t>Hasnaa</a:t>
            </a:r>
            <a:r>
              <a:rPr lang="en-US" sz="3600" dirty="0">
                <a:solidFill>
                  <a:schemeClr val="tx1">
                    <a:lumMod val="85000"/>
                    <a:lumOff val="15000"/>
                  </a:schemeClr>
                </a:solidFill>
              </a:rPr>
              <a:t> on June 18</a:t>
            </a:r>
            <a:r>
              <a:rPr lang="en-US" sz="3600" baseline="30000" dirty="0">
                <a:solidFill>
                  <a:schemeClr val="tx1">
                    <a:lumMod val="85000"/>
                    <a:lumOff val="15000"/>
                  </a:schemeClr>
                </a:solidFill>
              </a:rPr>
              <a:t>th</a:t>
            </a:r>
            <a:r>
              <a:rPr lang="en-US" sz="3600" dirty="0">
                <a:solidFill>
                  <a:schemeClr val="tx1">
                    <a:lumMod val="85000"/>
                    <a:lumOff val="15000"/>
                  </a:schemeClr>
                </a:solidFill>
              </a:rPr>
              <a:t> 2019 </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485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66AA4773-E7EF-4AD9-820B-89A48E94A2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6358" y="10"/>
            <a:ext cx="12179282"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Working with Nature</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0329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66AA4773-E7EF-4AD9-820B-89A48E94A2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0"/>
            <a:ext cx="1219200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600" dirty="0">
                <a:solidFill>
                  <a:schemeClr val="tx1">
                    <a:lumMod val="85000"/>
                    <a:lumOff val="15000"/>
                  </a:schemeClr>
                </a:solidFill>
              </a:rPr>
              <a:t>Reconnecting with Nature and Showcasing Sustainable Energy</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3551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66AA4773-E7EF-4AD9-820B-89A48E94A2C8}"/>
              </a:ext>
            </a:extLst>
          </p:cNvPr>
          <p:cNvPicPr>
            <a:picLocks noGrp="1" noChangeAspect="1"/>
          </p:cNvPicPr>
          <p:nvPr>
            <p:ph idx="1"/>
          </p:nvPr>
        </p:nvPicPr>
        <p:blipFill rotWithShape="1">
          <a:blip r:embed="rId2"/>
          <a:srcRect t="202" b="24295"/>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Pedagogical tracks</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998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66AA4773-E7EF-4AD9-820B-89A48E94A2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0"/>
            <a:ext cx="1219200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E Learning Facilities</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259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66AA4773-E7EF-4AD9-820B-89A48E94A2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0"/>
            <a:ext cx="1219200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600" dirty="0">
                <a:solidFill>
                  <a:schemeClr val="tx1">
                    <a:lumMod val="85000"/>
                    <a:lumOff val="15000"/>
                  </a:schemeClr>
                </a:solidFill>
              </a:rPr>
              <a:t>Leveraging the Digital for Education for Sustainable Development</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1870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A5E44296-6AB2-44F9-9F20-54692FB8F85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8611" y="10"/>
            <a:ext cx="12210611"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5652A8F-E1A2-4E02-A681-4F00795F3221}"/>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Classrooms emphasizing collaborative learning</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3759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A5E44296-6AB2-44F9-9F20-54692FB8F85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0"/>
            <a:ext cx="1219200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5652A8F-E1A2-4E02-A681-4F00795F3221}"/>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Peer to Peer Learning</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802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66AA4773-E7EF-4AD9-820B-89A48E94A2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0"/>
            <a:ext cx="12191999"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600" dirty="0">
                <a:solidFill>
                  <a:schemeClr val="tx1">
                    <a:lumMod val="85000"/>
                    <a:lumOff val="15000"/>
                  </a:schemeClr>
                </a:solidFill>
              </a:rPr>
              <a:t>Conference Center leveraging ancestral knowledge: Plenary Hall</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6096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66AA4773-E7EF-4AD9-820B-89A48E94A2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0"/>
            <a:ext cx="1219200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Expert Roundtables</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125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4">
            <a:extLst>
              <a:ext uri="{FF2B5EF4-FFF2-40B4-BE49-F238E27FC236}">
                <a16:creationId xmlns:a16="http://schemas.microsoft.com/office/drawing/2014/main" id="{66AA4773-E7EF-4AD9-820B-89A48E94A2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10"/>
            <a:ext cx="12110224"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Global Climate Action Roundtable hosted July 9</a:t>
            </a:r>
            <a:r>
              <a:rPr lang="en-US" sz="3600" baseline="30000" dirty="0">
                <a:solidFill>
                  <a:schemeClr val="tx1">
                    <a:lumMod val="85000"/>
                    <a:lumOff val="15000"/>
                  </a:schemeClr>
                </a:solidFill>
              </a:rPr>
              <a:t>th</a:t>
            </a:r>
            <a:r>
              <a:rPr lang="en-US" sz="3600" dirty="0">
                <a:solidFill>
                  <a:schemeClr val="tx1">
                    <a:lumMod val="85000"/>
                    <a:lumOff val="15000"/>
                  </a:schemeClr>
                </a:solidFill>
              </a:rPr>
              <a:t> 2019</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8900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20"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4" name="Image 3">
            <a:extLst>
              <a:ext uri="{FF2B5EF4-FFF2-40B4-BE49-F238E27FC236}">
                <a16:creationId xmlns:a16="http://schemas.microsoft.com/office/drawing/2014/main" id="{689387DE-16EF-4F3F-9E96-B706DE1EF32D}"/>
              </a:ext>
            </a:extLst>
          </p:cNvPr>
          <p:cNvPicPr>
            <a:picLocks noChangeAspect="1"/>
          </p:cNvPicPr>
          <p:nvPr/>
        </p:nvPicPr>
        <p:blipFill>
          <a:blip r:embed="rId2"/>
          <a:stretch>
            <a:fillRect/>
          </a:stretch>
        </p:blipFill>
        <p:spPr>
          <a:xfrm>
            <a:off x="8151962" y="3951569"/>
            <a:ext cx="2542433" cy="674522"/>
          </a:xfrm>
          <a:prstGeom prst="rect">
            <a:avLst/>
          </a:prstGeom>
        </p:spPr>
      </p:pic>
      <p:graphicFrame>
        <p:nvGraphicFramePr>
          <p:cNvPr id="13" name="Espace réservé du contenu 4">
            <a:extLst>
              <a:ext uri="{FF2B5EF4-FFF2-40B4-BE49-F238E27FC236}">
                <a16:creationId xmlns:a16="http://schemas.microsoft.com/office/drawing/2014/main" id="{B4309DCB-D259-4F12-BD89-870EC00A73F3}"/>
              </a:ext>
            </a:extLst>
          </p:cNvPr>
          <p:cNvGraphicFramePr>
            <a:graphicFrameLocks/>
          </p:cNvGraphicFramePr>
          <p:nvPr>
            <p:extLst>
              <p:ext uri="{D42A27DB-BD31-4B8C-83A1-F6EECF244321}">
                <p14:modId xmlns:p14="http://schemas.microsoft.com/office/powerpoint/2010/main" val="454099256"/>
              </p:ext>
            </p:extLst>
          </p:nvPr>
        </p:nvGraphicFramePr>
        <p:xfrm>
          <a:off x="1625045" y="2187545"/>
          <a:ext cx="6066118" cy="2438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re 1">
            <a:extLst>
              <a:ext uri="{FF2B5EF4-FFF2-40B4-BE49-F238E27FC236}">
                <a16:creationId xmlns:a16="http://schemas.microsoft.com/office/drawing/2014/main" id="{ADD00B86-B6A5-5747-9555-FA4C2DB1D36B}"/>
              </a:ext>
            </a:extLst>
          </p:cNvPr>
          <p:cNvSpPr>
            <a:spLocks noGrp="1"/>
          </p:cNvSpPr>
          <p:nvPr>
            <p:ph type="title"/>
          </p:nvPr>
        </p:nvSpPr>
        <p:spPr>
          <a:xfrm>
            <a:off x="4028526" y="314642"/>
            <a:ext cx="7325274" cy="1325563"/>
          </a:xfrm>
        </p:spPr>
        <p:txBody>
          <a:bodyPr/>
          <a:lstStyle/>
          <a:p>
            <a:pPr algn="ctr"/>
            <a:r>
              <a:rPr lang="en-US" dirty="0">
                <a:solidFill>
                  <a:schemeClr val="accent1"/>
                </a:solidFill>
              </a:rPr>
              <a:t>Key Conclusions</a:t>
            </a:r>
          </a:p>
        </p:txBody>
      </p:sp>
    </p:spTree>
    <p:extLst>
      <p:ext uri="{BB962C8B-B14F-4D97-AF65-F5344CB8AC3E}">
        <p14:creationId xmlns:p14="http://schemas.microsoft.com/office/powerpoint/2010/main" val="23260939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Image 4">
            <a:extLst>
              <a:ext uri="{FF2B5EF4-FFF2-40B4-BE49-F238E27FC236}">
                <a16:creationId xmlns:a16="http://schemas.microsoft.com/office/drawing/2014/main" id="{66AA4773-E7EF-4AD9-820B-89A48E94A2C8}"/>
              </a:ext>
            </a:extLst>
          </p:cNvPr>
          <p:cNvPicPr>
            <a:picLocks noChangeAspect="1"/>
          </p:cNvPicPr>
          <p:nvPr/>
        </p:nvPicPr>
        <p:blipFill rotWithShape="1">
          <a:blip r:embed="rId2">
            <a:extLst>
              <a:ext uri="{28A0092B-C50C-407E-A947-70E740481C1C}">
                <a14:useLocalDpi xmlns:a14="http://schemas.microsoft.com/office/drawing/2010/main" val="0"/>
              </a:ext>
            </a:extLst>
          </a:blip>
          <a:srcRect t="3653" b="12077"/>
          <a:stretch/>
        </p:blipFill>
        <p:spPr>
          <a:xfrm>
            <a:off x="-1" y="10"/>
            <a:ext cx="12192000" cy="6857990"/>
          </a:xfrm>
          <a:prstGeom prst="rect">
            <a:avLst/>
          </a:prstGeom>
        </p:spPr>
      </p:pic>
      <p:sp>
        <p:nvSpPr>
          <p:cNvPr id="2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re 1">
            <a:extLst>
              <a:ext uri="{FF2B5EF4-FFF2-40B4-BE49-F238E27FC236}">
                <a16:creationId xmlns:a16="http://schemas.microsoft.com/office/drawing/2014/main" id="{4ECCDA7D-078C-4A2B-AFE1-0E67C3660952}"/>
              </a:ext>
            </a:extLst>
          </p:cNvPr>
          <p:cNvSpPr>
            <a:spLocks noGrp="1"/>
          </p:cNvSpPr>
          <p:nvPr>
            <p:ph type="title"/>
          </p:nvPr>
        </p:nvSpPr>
        <p:spPr>
          <a:xfrm>
            <a:off x="709448" y="1913950"/>
            <a:ext cx="4204137" cy="1342754"/>
          </a:xfrm>
        </p:spPr>
        <p:txBody>
          <a:bodyPr vert="horz" lIns="91440" tIns="45720" rIns="91440" bIns="45720" rtlCol="0">
            <a:normAutofit/>
          </a:bodyPr>
          <a:lstStyle/>
          <a:p>
            <a:pPr algn="ctr"/>
            <a:r>
              <a:rPr lang="en-US" sz="3600"/>
              <a:t>Celebrating the SDGs</a:t>
            </a:r>
          </a:p>
        </p:txBody>
      </p:sp>
      <p:cxnSp>
        <p:nvCxnSpPr>
          <p:cNvPr id="25" name="Straight Connector 2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0" name="Content Placeholder 19">
            <a:extLst>
              <a:ext uri="{FF2B5EF4-FFF2-40B4-BE49-F238E27FC236}">
                <a16:creationId xmlns:a16="http://schemas.microsoft.com/office/drawing/2014/main" id="{2E40AD75-D694-4789-AC5C-09090E45091F}"/>
              </a:ext>
            </a:extLst>
          </p:cNvPr>
          <p:cNvSpPr>
            <a:spLocks noGrp="1"/>
          </p:cNvSpPr>
          <p:nvPr>
            <p:ph idx="1"/>
          </p:nvPr>
        </p:nvSpPr>
        <p:spPr>
          <a:xfrm>
            <a:off x="525516" y="3417573"/>
            <a:ext cx="4593021" cy="2619839"/>
          </a:xfrm>
        </p:spPr>
        <p:txBody>
          <a:bodyPr anchor="ctr">
            <a:normAutofit/>
          </a:bodyPr>
          <a:lstStyle/>
          <a:p>
            <a:r>
              <a:rPr lang="en-US" sz="1800" dirty="0"/>
              <a:t>Thank you for your attention</a:t>
            </a:r>
          </a:p>
          <a:p>
            <a:r>
              <a:rPr lang="fr-MA" sz="1800" dirty="0" err="1"/>
              <a:t>Looking</a:t>
            </a:r>
            <a:r>
              <a:rPr lang="fr-MA" sz="1800" dirty="0"/>
              <a:t> </a:t>
            </a:r>
            <a:r>
              <a:rPr lang="fr-MA" sz="1800" dirty="0" err="1"/>
              <a:t>forward</a:t>
            </a:r>
            <a:r>
              <a:rPr lang="fr-MA" sz="1800" dirty="0"/>
              <a:t> to </a:t>
            </a:r>
            <a:r>
              <a:rPr lang="fr-MA" sz="1800" dirty="0" err="1"/>
              <a:t>your</a:t>
            </a:r>
            <a:r>
              <a:rPr lang="fr-MA" sz="1800" dirty="0"/>
              <a:t> </a:t>
            </a:r>
            <a:r>
              <a:rPr lang="fr-MA" sz="1800" dirty="0" err="1"/>
              <a:t>comments</a:t>
            </a:r>
            <a:r>
              <a:rPr lang="fr-MA" sz="1800" dirty="0"/>
              <a:t> and questions</a:t>
            </a:r>
          </a:p>
          <a:p>
            <a:r>
              <a:rPr lang="fr-MA" sz="1800" dirty="0" err="1"/>
              <a:t>Ayman</a:t>
            </a:r>
            <a:r>
              <a:rPr lang="fr-MA" sz="1800" dirty="0"/>
              <a:t> </a:t>
            </a:r>
            <a:r>
              <a:rPr lang="fr-MA" sz="1800" dirty="0" err="1"/>
              <a:t>Cherkaoui</a:t>
            </a:r>
            <a:r>
              <a:rPr lang="fr-MA" sz="1800" dirty="0"/>
              <a:t>, </a:t>
            </a:r>
            <a:r>
              <a:rPr lang="fr-MA" sz="1800" dirty="0" err="1"/>
              <a:t>Coordinator</a:t>
            </a:r>
            <a:r>
              <a:rPr lang="fr-MA" sz="1800" dirty="0"/>
              <a:t>,  </a:t>
            </a:r>
            <a:r>
              <a:rPr lang="fr-MA" sz="1800" dirty="0">
                <a:hlinkClick r:id="rId3"/>
              </a:rPr>
              <a:t>a.cherkaoui@fm6e.org</a:t>
            </a:r>
            <a:endParaRPr lang="fr-MA" sz="1800" dirty="0"/>
          </a:p>
          <a:p>
            <a:endParaRPr lang="en-US" sz="1800" dirty="0"/>
          </a:p>
        </p:txBody>
      </p:sp>
      <p:pic>
        <p:nvPicPr>
          <p:cNvPr id="12" name="Image 3">
            <a:extLst>
              <a:ext uri="{FF2B5EF4-FFF2-40B4-BE49-F238E27FC236}">
                <a16:creationId xmlns:a16="http://schemas.microsoft.com/office/drawing/2014/main" id="{FF2BA877-AB35-AF42-B30E-79BDF6191A5D}"/>
              </a:ext>
            </a:extLst>
          </p:cNvPr>
          <p:cNvPicPr>
            <a:picLocks noChangeAspect="1"/>
          </p:cNvPicPr>
          <p:nvPr/>
        </p:nvPicPr>
        <p:blipFill>
          <a:blip r:embed="rId4"/>
          <a:stretch>
            <a:fillRect/>
          </a:stretch>
        </p:blipFill>
        <p:spPr>
          <a:xfrm>
            <a:off x="466153" y="5474811"/>
            <a:ext cx="2542433" cy="674522"/>
          </a:xfrm>
          <a:prstGeom prst="rect">
            <a:avLst/>
          </a:prstGeom>
        </p:spPr>
      </p:pic>
    </p:spTree>
    <p:extLst>
      <p:ext uri="{BB962C8B-B14F-4D97-AF65-F5344CB8AC3E}">
        <p14:creationId xmlns:p14="http://schemas.microsoft.com/office/powerpoint/2010/main" val="29514451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9D0A55AA5F18D45974259A9585CBC00" ma:contentTypeVersion="9" ma:contentTypeDescription="Create a new document." ma:contentTypeScope="" ma:versionID="8dac04eca12afefde9d94f153b344ee7">
  <xsd:schema xmlns:xsd="http://www.w3.org/2001/XMLSchema" xmlns:xs="http://www.w3.org/2001/XMLSchema" xmlns:p="http://schemas.microsoft.com/office/2006/metadata/properties" xmlns:ns2="898faf45-e6f3-490a-9bf6-dad1a5d93aa5" xmlns:ns3="e0d97374-2405-4128-8865-8433cc01d2e4" targetNamespace="http://schemas.microsoft.com/office/2006/metadata/properties" ma:root="true" ma:fieldsID="4af769da0fa2e5a6ba75b04b64e8d8ba" ns2:_="" ns3:_="">
    <xsd:import namespace="898faf45-e6f3-490a-9bf6-dad1a5d93aa5"/>
    <xsd:import namespace="e0d97374-2405-4128-8865-8433cc01d2e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EventHashCode" minOccurs="0"/>
                <xsd:element ref="ns2:MediaServiceGenerationTime"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8faf45-e6f3-490a-9bf6-dad1a5d93a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0d97374-2405-4128-8865-8433cc01d2e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E52C59-27C9-4F16-B92F-C903DF6BDE2C}">
  <ds:schemaRefs>
    <ds:schemaRef ds:uri="http://purl.org/dc/terms/"/>
    <ds:schemaRef ds:uri="http://purl.org/dc/dcmitype/"/>
    <ds:schemaRef ds:uri="898faf45-e6f3-490a-9bf6-dad1a5d93aa5"/>
    <ds:schemaRef ds:uri="http://schemas.microsoft.com/office/2006/documentManagement/types"/>
    <ds:schemaRef ds:uri="http://purl.org/dc/elements/1.1/"/>
    <ds:schemaRef ds:uri="e0d97374-2405-4128-8865-8433cc01d2e4"/>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49071AB1-148E-487D-9619-EFDF6DC801C0}">
  <ds:schemaRefs>
    <ds:schemaRef ds:uri="http://schemas.microsoft.com/sharepoint/v3/contenttype/forms"/>
  </ds:schemaRefs>
</ds:datastoreItem>
</file>

<file path=customXml/itemProps3.xml><?xml version="1.0" encoding="utf-8"?>
<ds:datastoreItem xmlns:ds="http://schemas.openxmlformats.org/officeDocument/2006/customXml" ds:itemID="{1676C251-86C8-484A-B7A5-87B714E9D0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8faf45-e6f3-490a-9bf6-dad1a5d93aa5"/>
    <ds:schemaRef ds:uri="e0d97374-2405-4128-8865-8433cc01d2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171</TotalTime>
  <Words>831</Words>
  <Application>Microsoft Office PowerPoint</Application>
  <PresentationFormat>Widescreen</PresentationFormat>
  <Paragraphs>62</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ArialMT</vt:lpstr>
      <vt:lpstr>Calibri</vt:lpstr>
      <vt:lpstr>Calibri Light</vt:lpstr>
      <vt:lpstr>Garamond</vt:lpstr>
      <vt:lpstr>Whitney</vt:lpstr>
      <vt:lpstr>Thème Office</vt:lpstr>
      <vt:lpstr>Contribution to Session III: Uncovering the Climate and SDG Synergies </vt:lpstr>
      <vt:lpstr>Agenda: Following the Guiding Questions</vt:lpstr>
      <vt:lpstr>How best can we advance joint efforts for both the SDGs and climate action at the global, regional and country levels and help to scale up levels of ambition? </vt:lpstr>
      <vt:lpstr>PowerPoint Presentation</vt:lpstr>
      <vt:lpstr>PowerPoint Presentation</vt:lpstr>
      <vt:lpstr>What would be specific examples to illustrate the potential of synergistic and interlinked approaches towards realizing the objectives of the 2030 Agenda and the Paris Agreement, including through analyses of national development plans, nationally determined contributions, national adaptation plans and national risk reduction strategies, among others?</vt:lpstr>
      <vt:lpstr>What would be specific examples to illustrate the potential of synergistic and interlinked approaches towards realizing the objectives of the 2030 Agenda and the Paris Agreement, including through analyses of national development plans, nationally determined contributions, national adaptation plans and national risk reduction strategies, among others? </vt:lpstr>
      <vt:lpstr>What would be specific examples to illustrate the potential of synergistic and interlinked approaches towards realizing the objectives of the 2030 Agenda and the Paris Agreement, including through analyses of national development plans, nationally determined contributions, national adaptation plans and national risk reduction strategies, among others? </vt:lpstr>
      <vt:lpstr>What are the gaps, challenges and recommendation for strengthening synergies, increasing ambition, advancing implementation actions, maximizing co-benefits and stimulating multi-stakeholder partnerships??</vt:lpstr>
      <vt:lpstr>Reacting to yesterday’s comment:  How to mainstream the SDGs to reach on onboard people on the ground ?</vt:lpstr>
      <vt:lpstr>Education for Sustainable Development</vt:lpstr>
      <vt:lpstr>The Hassan II International Center for Environmental Training</vt:lpstr>
      <vt:lpstr>Inaugurated by Her Royal Highness Princess Lalla Hasnaa on June 18th 2019 </vt:lpstr>
      <vt:lpstr>Working with Nature</vt:lpstr>
      <vt:lpstr>Reconnecting with Nature and Showcasing Sustainable Energy</vt:lpstr>
      <vt:lpstr>Pedagogical tracks</vt:lpstr>
      <vt:lpstr>E Learning Facilities</vt:lpstr>
      <vt:lpstr>Leveraging the Digital for Education for Sustainable Development</vt:lpstr>
      <vt:lpstr>Classrooms emphasizing collaborative learning</vt:lpstr>
      <vt:lpstr>Peer to Peer Learning</vt:lpstr>
      <vt:lpstr>Conference Center leveraging ancestral knowledge: Plenary Hall</vt:lpstr>
      <vt:lpstr>Expert Roundtables</vt:lpstr>
      <vt:lpstr>Global Climate Action Roundtable hosted July 9th 2019</vt:lpstr>
      <vt:lpstr>Key Conclusions</vt:lpstr>
      <vt:lpstr>Celebrating the SDGs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 Youth Climate Hub</dc:title>
  <dc:creator>Ayman Cherkaoui</dc:creator>
  <cp:lastModifiedBy>Mamadou Kane</cp:lastModifiedBy>
  <cp:revision>8</cp:revision>
  <cp:lastPrinted>2019-07-13T14:08:59Z</cp:lastPrinted>
  <dcterms:created xsi:type="dcterms:W3CDTF">2019-07-13T12:24:44Z</dcterms:created>
  <dcterms:modified xsi:type="dcterms:W3CDTF">2019-07-13T17:13:58Z</dcterms:modified>
</cp:coreProperties>
</file>