
<file path=[Content_Types].xml><?xml version="1.0" encoding="utf-8"?>
<Types xmlns="http://schemas.openxmlformats.org/package/2006/content-types">
  <Default Extension="emf" ContentType="image/x-emf"/>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4547" r:id="rId1"/>
  </p:sldMasterIdLst>
  <p:notesMasterIdLst>
    <p:notesMasterId r:id="rId40"/>
  </p:notesMasterIdLst>
  <p:sldIdLst>
    <p:sldId id="256" r:id="rId2"/>
    <p:sldId id="532" r:id="rId3"/>
    <p:sldId id="515" r:id="rId4"/>
    <p:sldId id="548" r:id="rId5"/>
    <p:sldId id="534" r:id="rId6"/>
    <p:sldId id="533" r:id="rId7"/>
    <p:sldId id="489" r:id="rId8"/>
    <p:sldId id="535" r:id="rId9"/>
    <p:sldId id="549" r:id="rId10"/>
    <p:sldId id="546" r:id="rId11"/>
    <p:sldId id="551" r:id="rId12"/>
    <p:sldId id="531" r:id="rId13"/>
    <p:sldId id="550" r:id="rId14"/>
    <p:sldId id="574" r:id="rId15"/>
    <p:sldId id="259" r:id="rId16"/>
    <p:sldId id="536" r:id="rId17"/>
    <p:sldId id="341" r:id="rId18"/>
    <p:sldId id="539" r:id="rId19"/>
    <p:sldId id="553" r:id="rId20"/>
    <p:sldId id="538" r:id="rId21"/>
    <p:sldId id="537" r:id="rId22"/>
    <p:sldId id="554" r:id="rId23"/>
    <p:sldId id="555" r:id="rId24"/>
    <p:sldId id="556" r:id="rId25"/>
    <p:sldId id="566" r:id="rId26"/>
    <p:sldId id="552" r:id="rId27"/>
    <p:sldId id="540" r:id="rId28"/>
    <p:sldId id="558" r:id="rId29"/>
    <p:sldId id="541" r:id="rId30"/>
    <p:sldId id="570" r:id="rId31"/>
    <p:sldId id="572" r:id="rId32"/>
    <p:sldId id="571" r:id="rId33"/>
    <p:sldId id="573" r:id="rId34"/>
    <p:sldId id="542" r:id="rId35"/>
    <p:sldId id="543" r:id="rId36"/>
    <p:sldId id="568" r:id="rId37"/>
    <p:sldId id="544" r:id="rId38"/>
    <p:sldId id="569" r:id="rId39"/>
  </p:sldIdLst>
  <p:sldSz cx="12192000" cy="6858000"/>
  <p:notesSz cx="6807200" cy="9939338"/>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3" id="{265A1EDB-CFE1-4E79-B211-F97BD4EFE678}">
          <p14:sldIdLst>
            <p14:sldId id="256"/>
          </p14:sldIdLst>
        </p14:section>
        <p14:section name="Section 1" id="{F3B75722-34F2-48FB-8AAA-5C9503DFDA70}">
          <p14:sldIdLst>
            <p14:sldId id="532"/>
            <p14:sldId id="515"/>
            <p14:sldId id="548"/>
          </p14:sldIdLst>
        </p14:section>
        <p14:section name="Section 2" id="{13E6CDD2-791C-44A2-82A3-59EC0F44B8B5}">
          <p14:sldIdLst>
            <p14:sldId id="534"/>
            <p14:sldId id="533"/>
            <p14:sldId id="489"/>
            <p14:sldId id="535"/>
            <p14:sldId id="549"/>
          </p14:sldIdLst>
        </p14:section>
        <p14:section name="Section 3" id="{DCA21EF5-BE51-45CC-9D18-65B03C8244BE}">
          <p14:sldIdLst>
            <p14:sldId id="546"/>
            <p14:sldId id="551"/>
            <p14:sldId id="531"/>
            <p14:sldId id="550"/>
          </p14:sldIdLst>
        </p14:section>
        <p14:section name="Section 4" id="{2618ADD6-3926-492E-96BC-DE6057FE11FA}">
          <p14:sldIdLst>
            <p14:sldId id="574"/>
            <p14:sldId id="259"/>
          </p14:sldIdLst>
        </p14:section>
        <p14:section name="Section 5" id="{D0B1F7CD-92AA-46BD-9EEB-A1C3E586FFD1}">
          <p14:sldIdLst>
            <p14:sldId id="536"/>
            <p14:sldId id="341"/>
            <p14:sldId id="539"/>
            <p14:sldId id="553"/>
            <p14:sldId id="538"/>
            <p14:sldId id="537"/>
            <p14:sldId id="554"/>
            <p14:sldId id="555"/>
            <p14:sldId id="556"/>
          </p14:sldIdLst>
        </p14:section>
        <p14:section name="Section 6" id="{C2795010-08D0-4766-81F6-C3842CAB9007}">
          <p14:sldIdLst>
            <p14:sldId id="566"/>
            <p14:sldId id="552"/>
            <p14:sldId id="540"/>
            <p14:sldId id="558"/>
            <p14:sldId id="541"/>
            <p14:sldId id="570"/>
            <p14:sldId id="572"/>
            <p14:sldId id="571"/>
            <p14:sldId id="573"/>
          </p14:sldIdLst>
        </p14:section>
        <p14:section name="Section 7" id="{2A3C5D14-B534-438B-8B5F-C43F70423A3F}">
          <p14:sldIdLst>
            <p14:sldId id="542"/>
            <p14:sldId id="543"/>
            <p14:sldId id="568"/>
            <p14:sldId id="544"/>
            <p14:sldId id="5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066FF"/>
    <a:srgbClr val="C37941"/>
    <a:srgbClr val="9C4620"/>
    <a:srgbClr val="7C381A"/>
    <a:srgbClr val="CC3300"/>
    <a:srgbClr val="9933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31" autoAdjust="0"/>
    <p:restoredTop sz="86320" autoAdjust="0"/>
  </p:normalViewPr>
  <p:slideViewPr>
    <p:cSldViewPr snapToGrid="0">
      <p:cViewPr varScale="1">
        <p:scale>
          <a:sx n="63" d="100"/>
          <a:sy n="63" d="100"/>
        </p:scale>
        <p:origin x="56" y="280"/>
      </p:cViewPr>
      <p:guideLst/>
    </p:cSldViewPr>
  </p:slideViewPr>
  <p:notesTextViewPr>
    <p:cViewPr>
      <p:scale>
        <a:sx n="1" d="1"/>
        <a:sy n="1" d="1"/>
      </p:scale>
      <p:origin x="0" y="0"/>
    </p:cViewPr>
  </p:notesTextViewPr>
  <p:sorterViewPr>
    <p:cViewPr>
      <p:scale>
        <a:sx n="80" d="100"/>
        <a:sy n="80" d="100"/>
      </p:scale>
      <p:origin x="0" y="-236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1F76E823-7AA5-476B-A444-A668453F2529}" type="datetimeFigureOut">
              <a:rPr kumimoji="1" lang="ja-JP" altLang="en-US" smtClean="0"/>
              <a:t>2022/11/7</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9818A4F8-9F20-4AA9-B12E-071D6DC892A3}" type="slidenum">
              <a:rPr kumimoji="1" lang="ja-JP" altLang="en-US" smtClean="0"/>
              <a:t>‹#›</a:t>
            </a:fld>
            <a:endParaRPr kumimoji="1" lang="ja-JP" altLang="en-US"/>
          </a:p>
        </p:txBody>
      </p:sp>
    </p:spTree>
    <p:extLst>
      <p:ext uri="{BB962C8B-B14F-4D97-AF65-F5344CB8AC3E}">
        <p14:creationId xmlns:p14="http://schemas.microsoft.com/office/powerpoint/2010/main" val="87947025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mainly explains the sampling and analysis of solid samples, such as soil, sediment, and biota.</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0</a:t>
            </a:fld>
            <a:endParaRPr kumimoji="1" lang="ja-JP" altLang="en-US"/>
          </a:p>
        </p:txBody>
      </p:sp>
    </p:spTree>
    <p:extLst>
      <p:ext uri="{BB962C8B-B14F-4D97-AF65-F5344CB8AC3E}">
        <p14:creationId xmlns:p14="http://schemas.microsoft.com/office/powerpoint/2010/main" val="292674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Firstly, the characteristics of soil and sediment samples, and the sampling procedures are explained.</a:t>
            </a:r>
          </a:p>
          <a:p>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a:t>
            </a:fld>
            <a:endParaRPr kumimoji="1" lang="ja-JP" altLang="en-US"/>
          </a:p>
        </p:txBody>
      </p:sp>
    </p:spTree>
    <p:extLst>
      <p:ext uri="{BB962C8B-B14F-4D97-AF65-F5344CB8AC3E}">
        <p14:creationId xmlns:p14="http://schemas.microsoft.com/office/powerpoint/2010/main" val="1529591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Importantly, soil and sediment are media that comes into direct contact with animals and plants. They have a significant impact on local agricultural production and food chains. Additionally, they are often directly affected by high levels of pollution including the release of waste mercury. Highly contaminated areas often appear in very limited extents; thus, great care should be taken when surveying contaminated areas. In addition, mercury in soil and sediment undergoes very complex transport and reaction processes, such as oxidation, reduction, methylation and demethylation, deposition and re-release into the atmosphere. Therefore, deliberate assessment is required to understand mercury behaviours in areas that include soil and sediment.</a:t>
            </a:r>
          </a:p>
          <a:p>
            <a:endParaRPr lang="ja-JP" altLang="en-US" dirty="0"/>
          </a:p>
        </p:txBody>
      </p:sp>
      <p:sp>
        <p:nvSpPr>
          <p:cNvPr id="4" name="スライド番号プレースホルダー 3"/>
          <p:cNvSpPr>
            <a:spLocks noGrp="1"/>
          </p:cNvSpPr>
          <p:nvPr>
            <p:ph type="sldNum" sz="quarter" idx="10"/>
          </p:nvPr>
        </p:nvSpPr>
        <p:spPr/>
        <p:txBody>
          <a:bodyPr/>
          <a:lstStyle/>
          <a:p>
            <a:fld id="{ADEDD18E-0F8D-4365-B2B4-7E4EC9329CE8}" type="slidenum">
              <a:rPr kumimoji="1" lang="ja-JP" altLang="en-US" smtClean="0"/>
              <a:t>2</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765997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Solid samples are relatively easy to collect, transport, and store as compared to environmental water. Nevertheless, special care needs to be taken when transporting and storing samples containing mercury, as it may volatize over time unless it is in a stable form such as mercury sulphide. Soil and sediment are the media surveyed for global environmental studies and when local impact from mercury-using facilities is expected. Soil and sediment near mercury-using facilities may be affected by the release or leakage of mercury. In such situations, mercury concentrations can vary significantly within a very small area. For locations where direct mercury release is expected, the survey samples should be collected within the smallest extent possible. River sedimentation may be affected locally by the flow of the river, but it is not possible to know the overall sedimentation status of the entire river from one sediment sample. Thus, it is necessary to collect samples from multiple locations.</a:t>
            </a:r>
          </a:p>
          <a:p>
            <a:endParaRPr lang="ja-JP" altLang="en-US" dirty="0"/>
          </a:p>
        </p:txBody>
      </p:sp>
      <p:sp>
        <p:nvSpPr>
          <p:cNvPr id="4" name="スライド番号プレースホルダー 3"/>
          <p:cNvSpPr>
            <a:spLocks noGrp="1"/>
          </p:cNvSpPr>
          <p:nvPr>
            <p:ph type="sldNum" sz="quarter" idx="10"/>
          </p:nvPr>
        </p:nvSpPr>
        <p:spPr/>
        <p:txBody>
          <a:bodyPr/>
          <a:lstStyle/>
          <a:p>
            <a:fld id="{ADEDD18E-0F8D-4365-B2B4-7E4EC9329CE8}" type="slidenum">
              <a:rPr kumimoji="1" lang="ja-JP" altLang="en-US" smtClean="0"/>
              <a:t>3</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2036952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This section introduces composite sampling method using five soil core samples </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4</a:t>
            </a:fld>
            <a:endParaRPr kumimoji="1" lang="ja-JP" altLang="en-US"/>
          </a:p>
        </p:txBody>
      </p:sp>
    </p:spTree>
    <p:extLst>
      <p:ext uri="{BB962C8B-B14F-4D97-AF65-F5344CB8AC3E}">
        <p14:creationId xmlns:p14="http://schemas.microsoft.com/office/powerpoint/2010/main" val="3580274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The soil sampling method should be selected considering the purpose of the survey, the condition of the survey site, and the issues to be evaluated such as the effect of mercury deposition in the background environment or the effect of leakage from a facility. Sometimes stratified deep core samples may be required or just shovelling soils may be sufficient. Five-point soil sampling is a method for surveying a relatively wide area with a relatively small number of samples. This method is suitable at locations where there is no directly released contamination or where the contamination from the polluting facility is sufficiently distant, so that little localised contamination is expected within the survey area. This method involves collecting samples from five adjacent points, which are then mixed in equal amounts to make one analytical sample. This method gives an assessment result for a wide area of soil environments at once.</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5</a:t>
            </a:fld>
            <a:endParaRPr kumimoji="1" lang="ja-JP" altLang="en-US"/>
          </a:p>
        </p:txBody>
      </p:sp>
    </p:spTree>
    <p:extLst>
      <p:ext uri="{BB962C8B-B14F-4D97-AF65-F5344CB8AC3E}">
        <p14:creationId xmlns:p14="http://schemas.microsoft.com/office/powerpoint/2010/main" val="1289096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To conduct five-point sampling, the centre of the survey point is determined. Soil samples are collected at the centre and from four locations at equal distances to the north, south, east, and west. The distance between the points depends on the size of the survey area, with a distance of five to 10 meters often being chosen. Although it is better to maintain the same distance in all directions, it may be adjusted to some extent if some obstruction exists. The samples are cored from these five points.</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6</a:t>
            </a:fld>
            <a:endParaRPr kumimoji="1" lang="ja-JP" altLang="en-US"/>
          </a:p>
        </p:txBody>
      </p:sp>
    </p:spTree>
    <p:extLst>
      <p:ext uri="{BB962C8B-B14F-4D97-AF65-F5344CB8AC3E}">
        <p14:creationId xmlns:p14="http://schemas.microsoft.com/office/powerpoint/2010/main" val="3012384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The image shows the core sampler used for soil sampling. This core sampler is driven into the soil from the surface to collect samples. The surface soil can also be collected with a shovel or other tools, but a core sampler is recommended because it collects the same volume of soil at each depth. This is especially relevant, as the mercury levels in soil could differ at different depths. Gloves should always be worn when collecting samples and handling the collected samples. Disposable gloves are convenient for this purpose. Firstly, the extraction handle is attached to the sampler, which is then set on the sampling location and driven into the ground. Once the sampler is inserted to a certain depth, it is extracted with the handle. Sometimes the sampler may not reach the depth due to a hard object, such as a rock, underneath. To avoid the core sampler being damaged, the sampling location can be slightly adjusted to avoid such hard ground.</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7</a:t>
            </a:fld>
            <a:endParaRPr kumimoji="1" lang="ja-JP" altLang="en-US"/>
          </a:p>
        </p:txBody>
      </p:sp>
    </p:spTree>
    <p:extLst>
      <p:ext uri="{BB962C8B-B14F-4D97-AF65-F5344CB8AC3E}">
        <p14:creationId xmlns:p14="http://schemas.microsoft.com/office/powerpoint/2010/main" val="4205750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Together with sampling, information such as the sampling location, sampling date and time, and the operator collecting the samples should be recorded. Additionally, features of the collected samples that might affect the mercury contamination status should be recorded, if identified. The colour of the collected soil should be referenced to a standard soil colour book and recorded, which will be useful for later analysis. Although soil colour and mercury concentration do not have a direct relationship, the soil colour can be used to group soil samples with the same characteristics. It serves as useful information for estimating the extent of contamination, if identified. When sampling is completed, the collected samples in the samplers are placed in plastic bags and brought back to the laboratory. Short transportation of samples can be done at normal temperatures. If transportation takes a long time or the samples are stored for some time before analysis, the samples should be kept at a low temperature to avoid the volatilization on mercury. At the laboratory, the five collected samples are mixed in equal weights, not the full samples. Thorough mixing is necessary to achieve homogenization for analysis.</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8</a:t>
            </a:fld>
            <a:endParaRPr kumimoji="1" lang="ja-JP" altLang="en-US"/>
          </a:p>
        </p:txBody>
      </p:sp>
    </p:spTree>
    <p:extLst>
      <p:ext uri="{BB962C8B-B14F-4D97-AF65-F5344CB8AC3E}">
        <p14:creationId xmlns:p14="http://schemas.microsoft.com/office/powerpoint/2010/main" val="500423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lnSpc>
                <a:spcPts val="1800"/>
              </a:lnSpc>
              <a:spcBef>
                <a:spcPts val="600"/>
              </a:spcBef>
              <a:spcAft>
                <a:spcPts val="600"/>
              </a:spcAft>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This section explains the collection of sediment samples.</a:t>
            </a:r>
          </a:p>
          <a:p>
            <a:pPr algn="just">
              <a:lnSpc>
                <a:spcPts val="1800"/>
              </a:lnSpc>
              <a:spcBef>
                <a:spcPts val="600"/>
              </a:spcBef>
              <a:spcAft>
                <a:spcPts val="600"/>
              </a:spcAft>
            </a:pPr>
            <a:endParaRPr lang="en-GB" sz="1800" kern="100" dirty="0">
              <a:effectLst/>
              <a:latin typeface="Roboto" panose="02000000000000000000" pitchFamily="2" charset="0"/>
              <a:ea typeface="Meiryo" panose="020B0604030504040204" pitchFamily="34"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9</a:t>
            </a:fld>
            <a:endParaRPr kumimoji="1" lang="ja-JP" altLang="en-US"/>
          </a:p>
        </p:txBody>
      </p:sp>
    </p:spTree>
    <p:extLst>
      <p:ext uri="{BB962C8B-B14F-4D97-AF65-F5344CB8AC3E}">
        <p14:creationId xmlns:p14="http://schemas.microsoft.com/office/powerpoint/2010/main" val="2252708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 Normally, sediment samples cannot be collected with a shovel, instead special samplers are used for this purpose. The video shows a sediment sampler called an Ekman-</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Birge</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mud collector. This instrument is thrown into water with the collection flaps open. When the collector reaches the bottom, a weight is dropped as a messenger to close the flaps. Then, the collector holds the sediment when recovered. The sediment sampler can conveniently collect sediment samples by being thrown into water from ships or bridges. As there is another sediment sampling method, core sampling differs from this grab-type collection method. In core sampling, a columnar sample in obtained to analyse the vertical profile of the sediment layers.</a:t>
            </a:r>
          </a:p>
          <a:p>
            <a:endParaRPr lang="en-US" altLang="ja-JP" dirty="0"/>
          </a:p>
        </p:txBody>
      </p:sp>
      <p:sp>
        <p:nvSpPr>
          <p:cNvPr id="4" name="スライド番号プレースホルダー 3"/>
          <p:cNvSpPr>
            <a:spLocks noGrp="1"/>
          </p:cNvSpPr>
          <p:nvPr>
            <p:ph type="sldNum" sz="quarter" idx="10"/>
          </p:nvPr>
        </p:nvSpPr>
        <p:spPr/>
        <p:txBody>
          <a:bodyPr/>
          <a:lstStyle/>
          <a:p>
            <a:fld id="{ADEDD18E-0F8D-4365-B2B4-7E4EC9329CE8}" type="slidenum">
              <a:rPr kumimoji="1" lang="ja-JP" altLang="en-US" smtClean="0"/>
              <a:t>10</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3018156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Firstly, the mud collector is lowered from a ship or bridge above the sampling point to the bottom of the water body with the sampling port facing downward. Once the mud collector hits the bottom, the tension in the  hanging rope decreases. The rope is pulled up a little to take up the slack, and then the messenger is plummeted along the rope. After the messenger reaches the mud collector, the collector is slowly pulled up. If sediment is not held in the mud collector due to factors such as the landing angle or malfunction of the messenger, the same process is repeated to collect a sediment sample. Since the properties of sediment usually vary significantly at different sampling points, at least three samples are collected and mixed to make a representative sample of the survey site.</a:t>
            </a:r>
          </a:p>
          <a:p>
            <a:endParaRPr lang="ja-JP" altLang="en-US" dirty="0"/>
          </a:p>
        </p:txBody>
      </p:sp>
      <p:sp>
        <p:nvSpPr>
          <p:cNvPr id="4" name="スライド番号プレースホルダー 3"/>
          <p:cNvSpPr>
            <a:spLocks noGrp="1"/>
          </p:cNvSpPr>
          <p:nvPr>
            <p:ph type="sldNum" sz="quarter" idx="10"/>
          </p:nvPr>
        </p:nvSpPr>
        <p:spPr/>
        <p:txBody>
          <a:bodyPr/>
          <a:lstStyle/>
          <a:p>
            <a:fld id="{ADEDD18E-0F8D-4365-B2B4-7E4EC9329CE8}" type="slidenum">
              <a:rPr kumimoji="1" lang="ja-JP" altLang="en-US" smtClean="0"/>
              <a:t>11</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451647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Collected sediment is spread over a vat to observe the colour, odour, and other features. The colour should be referenced to a standard soil colour book and recorded as a Munsell number, as is done for soil. The collected sediment is thoroughly mixed and then placed in a sealed container to take back to the laboratory. As is done for soil, the sediment must be kept in cold conditions when the transport time is long, or the samples are stored until analysis. Information such as the date and time of sample collection, the sampling location, and the operator collecting the sample should be recorded on site. It is also recommended that the type of mud collector used for sampling, and the properties of the sediment are recorded.</a:t>
            </a:r>
          </a:p>
          <a:p>
            <a:endParaRPr lang="ja-JP" altLang="en-US" dirty="0"/>
          </a:p>
        </p:txBody>
      </p:sp>
      <p:sp>
        <p:nvSpPr>
          <p:cNvPr id="4" name="スライド番号プレースホルダー 3"/>
          <p:cNvSpPr>
            <a:spLocks noGrp="1"/>
          </p:cNvSpPr>
          <p:nvPr>
            <p:ph type="sldNum" sz="quarter" idx="10"/>
          </p:nvPr>
        </p:nvSpPr>
        <p:spPr/>
        <p:txBody>
          <a:bodyPr/>
          <a:lstStyle/>
          <a:p>
            <a:fld id="{ADEDD18E-0F8D-4365-B2B4-7E4EC9329CE8}" type="slidenum">
              <a:rPr kumimoji="1" lang="ja-JP" altLang="en-US" smtClean="0"/>
              <a:t>12</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2860740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This section briefly addresses the collection of biota samples. </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13</a:t>
            </a:fld>
            <a:endParaRPr kumimoji="1" lang="ja-JP" altLang="en-US"/>
          </a:p>
        </p:txBody>
      </p:sp>
    </p:spTree>
    <p:extLst>
      <p:ext uri="{BB962C8B-B14F-4D97-AF65-F5344CB8AC3E}">
        <p14:creationId xmlns:p14="http://schemas.microsoft.com/office/powerpoint/2010/main" val="3596178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The collection of biota samples varies significantly depending on the purpose of the survey, the species, the habitat of such species, etc., and thus is not presented here. The important point is to identify the target species to be collected without ambiguity. Even if the species is identified, the value of the analytical results will be minimal without supplementary information such as the body length and weight of each sample. In particular, the body length and weight of fish have a strong correlation with mercury concentration. Other information such as the date, time, and place of collection is also essential. The sex and age of the biota samples are also valuable, if available. For biota samples such as fish, muscle tissue is taken, homogenized, and analysed. The muscular part of the sample is cut with a knife and homogenized with the knife, or a kitchen blender.</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14</a:t>
            </a:fld>
            <a:endParaRPr kumimoji="1" lang="ja-JP" altLang="en-US"/>
          </a:p>
        </p:txBody>
      </p:sp>
    </p:spTree>
    <p:extLst>
      <p:ext uri="{BB962C8B-B14F-4D97-AF65-F5344CB8AC3E}">
        <p14:creationId xmlns:p14="http://schemas.microsoft.com/office/powerpoint/2010/main" val="3057153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‘15’ The analysis of total mercury in the laboratory is described in this section. Among several methods for analysing total mercury, cold vapour atomic absorption spectrometry, CVAAS, is explained. In this method, samples are digested with acid, and then mercury in the solution is purged out by reduction aeration.</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15</a:t>
            </a:fld>
            <a:endParaRPr kumimoji="1" lang="ja-JP" altLang="en-US"/>
          </a:p>
        </p:txBody>
      </p:sp>
    </p:spTree>
    <p:extLst>
      <p:ext uri="{BB962C8B-B14F-4D97-AF65-F5344CB8AC3E}">
        <p14:creationId xmlns:p14="http://schemas.microsoft.com/office/powerpoint/2010/main" val="2580699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‘16’ This diagram shows the operational flow of the acid digestion-reduction aeration CVAAS analysis method. Firstly, a sample is decomposed with nitric acid, perchloric acid, and sulphuric acid in an open vessel. After digestion, mercury in the sample solution exists in a divalent oxidized form, which is highly soluble in water. Once mercury is reduced with tin chloride to elemental mercury, which has low water solubility, it is vaporized and introduced into the CVAAS for measurement.</a:t>
            </a:r>
          </a:p>
          <a:p>
            <a:endParaRPr lang="en-US" altLang="ja-JP" dirty="0"/>
          </a:p>
        </p:txBody>
      </p:sp>
      <p:sp>
        <p:nvSpPr>
          <p:cNvPr id="4" name="スライド番号プレースホルダー 3"/>
          <p:cNvSpPr>
            <a:spLocks noGrp="1"/>
          </p:cNvSpPr>
          <p:nvPr>
            <p:ph type="sldNum" sz="quarter" idx="10"/>
          </p:nvPr>
        </p:nvSpPr>
        <p:spPr/>
        <p:txBody>
          <a:bodyPr/>
          <a:lstStyle/>
          <a:p>
            <a:fld id="{9B222254-E4F0-4680-BAA3-4594FC3C123B}" type="slidenum">
              <a:rPr kumimoji="1" lang="ja-JP" altLang="en-US" smtClean="0"/>
              <a:t>16</a:t>
            </a:fld>
            <a:endParaRPr kumimoji="1" lang="ja-JP" altLang="en-US"/>
          </a:p>
        </p:txBody>
      </p:sp>
      <p:sp>
        <p:nvSpPr>
          <p:cNvPr id="5" name="日付プレースホルダー 4"/>
          <p:cNvSpPr>
            <a:spLocks noGrp="1"/>
          </p:cNvSpPr>
          <p:nvPr>
            <p:ph type="dt" idx="11"/>
          </p:nvPr>
        </p:nvSpPr>
        <p:spPr/>
        <p:txBody>
          <a:bodyPr/>
          <a:lstStyle/>
          <a:p>
            <a:endParaRPr kumimoji="1" lang="ja-JP" altLang="en-US"/>
          </a:p>
        </p:txBody>
      </p:sp>
    </p:spTree>
    <p:extLst>
      <p:ext uri="{BB962C8B-B14F-4D97-AF65-F5344CB8AC3E}">
        <p14:creationId xmlns:p14="http://schemas.microsoft.com/office/powerpoint/2010/main" val="448069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‘17’ The reagents used in this method are shown here. Concentrated nitric acid and perchloric acid are mixed in equal volumes to prepare a one-to-one solution. Concentrated sulphuric acid without a mercury blank, which is available commercially, is used. Sodium hydroxide solution is prepared by dissolving the reagent in a small amount of water, which generates dissolution heat. The solution can be prepared more easily if water is added little by little to minimise the heat generated instead of adding the water all at once.</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17</a:t>
            </a:fld>
            <a:endParaRPr kumimoji="1" lang="ja-JP" altLang="en-US"/>
          </a:p>
        </p:txBody>
      </p:sp>
    </p:spTree>
    <p:extLst>
      <p:ext uri="{BB962C8B-B14F-4D97-AF65-F5344CB8AC3E}">
        <p14:creationId xmlns:p14="http://schemas.microsoft.com/office/powerpoint/2010/main" val="547582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‘18’ The preparation of a methylmercury solution as a standard solution is described here. Prior to the analysis, a standard solution is prepared for creating a calibration curve. It is also possible to dilute and use a commercially available standard solution. However, please be mindful that the general mercury standard solution is in an inorganic form under acidic conditions with nitric acid, which is relatively unstable once diluted. L-cysteine should, therefore, be added to the diluting water of an inorganic mercury standard solution to prevent the change in concentration. The standard solutions with L-cysteine is stable for at least six months if it is kept in dark and cool condition. A methylmercury standard solution is recommended for calibration curve, if possible, even for total mercury analysis. A very stable standard stock solution can be prepared by accurately weighing methylmercury powder and dissolving it in toluene. The prepared methylmercury standard stock solution is kept in an airtight bottle and can be used for a long period of time if stored in the refrigerator.</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18</a:t>
            </a:fld>
            <a:endParaRPr kumimoji="1" lang="ja-JP" altLang="en-US"/>
          </a:p>
        </p:txBody>
      </p:sp>
    </p:spTree>
    <p:extLst>
      <p:ext uri="{BB962C8B-B14F-4D97-AF65-F5344CB8AC3E}">
        <p14:creationId xmlns:p14="http://schemas.microsoft.com/office/powerpoint/2010/main" val="4283592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‘19’ The methylmercury standard stock solution is a toluene solution, which cannot be used for standard solution measurement. Therefore, methylmercury is extracted with L-cysteine to prepare an aqueous solution of a methylmercury-cysteine complex. Precise amounts of L-cysteine aqueous solution and methylmercury toluene solution are mixed to extract methylmercury into the aqueous phase, which is then centrifuged to separate the toluene. Finally, the remaining toluene is removed from the aqueous solution to make a standard solution for analysis. This methylmercury-cysteine complex aqueous solution is not as stable as the toluene stock solution, so that it should be discarded and re-prepared after approximately one month.</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19</a:t>
            </a:fld>
            <a:endParaRPr kumimoji="1" lang="ja-JP" altLang="en-US"/>
          </a:p>
        </p:txBody>
      </p:sp>
    </p:spTree>
    <p:extLst>
      <p:ext uri="{BB962C8B-B14F-4D97-AF65-F5344CB8AC3E}">
        <p14:creationId xmlns:p14="http://schemas.microsoft.com/office/powerpoint/2010/main" val="2997269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‘20’ The actual analysis operation is explained here. Firstly, the sample is weighed and placed in a container for digestion. Every morning prior to sampling, the condition of the analytical balance is checked with weights or other means. The amount of sample may vary depending on the estimated mercury concentration in the sample. The maximum amount is approximately 0.5 gram for this method. The digestion container can be any receptacle that can resist heating with a strong acid, and that does not elute or adsorb mercury. In this video, volumetric flasks are used for digestion, as the shape is suitable for this purpose. To check the quality of the analysis, duplicate samples are added every 10 samples. If available, a certified reference material, which has the same or similar properties as the samples being analysed with a certified mercury concentration, can also be included to examine the validity of the analysis results.</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20</a:t>
            </a:fld>
            <a:endParaRPr kumimoji="1" lang="ja-JP" altLang="en-US"/>
          </a:p>
        </p:txBody>
      </p:sp>
    </p:spTree>
    <p:extLst>
      <p:ext uri="{BB962C8B-B14F-4D97-AF65-F5344CB8AC3E}">
        <p14:creationId xmlns:p14="http://schemas.microsoft.com/office/powerpoint/2010/main" val="2219823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‘21’ The standard solution of methylmercury cannot be directly analysed by CVAAS. It must undergo the same sample digestion process. The mercury solution is added to the digestion containers so that the amounts of mercury are appropriate for creating a calibration curve. A container without added mercury is also prepared to serve as an operation blank.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21</a:t>
            </a:fld>
            <a:endParaRPr kumimoji="1" lang="ja-JP" altLang="en-US"/>
          </a:p>
        </p:txBody>
      </p:sp>
    </p:spTree>
    <p:extLst>
      <p:ext uri="{BB962C8B-B14F-4D97-AF65-F5344CB8AC3E}">
        <p14:creationId xmlns:p14="http://schemas.microsoft.com/office/powerpoint/2010/main" val="14572617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‘22’ The samples are placed in the digestion containers and decomposed with acid. A zeolite boiling stone is placed in each container with the sample, and then one mL of deionized water is added. After that, the digestion acid is added to the container. Firstly two mL of a one-to-one mixture of nitric acid and perchloric acid is added, followed by five mL of sulphuric acid. When there are many samples to be analysed, the dispensers shown in the video might be convenient. The samples with acid are heated and digested at 200 to 230 °C. If a hot plate is used as is in this video, the surface temperature may be different at different areas. In particular, when placing many samples on a hot plate, some areas may not reach a sufficiently high temperature. Therefore, it is recommended that the surface temperature is measured during operation to confirm that the temperature is high enough for digestion. After digesting for 30 minutes, the heating is stopped and the samples are left to cool to room temperature. Once the sample is sufficiently cool, the volume is adjusted to 50 mL, and this solution is used for analysis. The same process is also applied for the standard solutions for the calibration curve. </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22</a:t>
            </a:fld>
            <a:endParaRPr kumimoji="1" lang="ja-JP" altLang="en-US"/>
          </a:p>
        </p:txBody>
      </p:sp>
    </p:spTree>
    <p:extLst>
      <p:ext uri="{BB962C8B-B14F-4D97-AF65-F5344CB8AC3E}">
        <p14:creationId xmlns:p14="http://schemas.microsoft.com/office/powerpoint/2010/main" val="4043087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‘23’ As soon as digestion is conducted, the operation details should be recorded. The necessary information for this pre-treatment operation includes date and time, operator, sample amount, duration of digestion, and final preparation volume. It is beneficial if the record form is prepared in advance. A remark box in the form can be conveniently used to add any notes about special situations that occur during the operation.</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23</a:t>
            </a:fld>
            <a:endParaRPr kumimoji="1" lang="ja-JP" altLang="en-US"/>
          </a:p>
        </p:txBody>
      </p:sp>
    </p:spTree>
    <p:extLst>
      <p:ext uri="{BB962C8B-B14F-4D97-AF65-F5344CB8AC3E}">
        <p14:creationId xmlns:p14="http://schemas.microsoft.com/office/powerpoint/2010/main" val="26383332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lnSpc>
                <a:spcPts val="1800"/>
              </a:lnSpc>
              <a:spcBef>
                <a:spcPts val="600"/>
              </a:spcBef>
              <a:spcAft>
                <a:spcPts val="600"/>
              </a:spcAft>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‘24’ Analysis, data processing, and QA/QC of the samples after acid digestion by reduction aeration CVAAS are explained in this section.</a:t>
            </a:r>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24</a:t>
            </a:fld>
            <a:endParaRPr kumimoji="1" lang="ja-JP" altLang="en-US"/>
          </a:p>
        </p:txBody>
      </p:sp>
    </p:spTree>
    <p:extLst>
      <p:ext uri="{BB962C8B-B14F-4D97-AF65-F5344CB8AC3E}">
        <p14:creationId xmlns:p14="http://schemas.microsoft.com/office/powerpoint/2010/main" val="226160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‘25’ After acid digestion, the samples are analysed with reduction aeration CVAAS. Prior to the measurement operation, the reagents must be prepared. Tin chloride is usually used to reduce and vaporize mercury in the sample solutions. To prepare the tin chloride solution, tin chloride is dissolved in concentrated hydrochloric acid and then diluted with deionized water. A trace amount of mercury may be present in the tin chloride solution at a level that would affect the operation blank. Most mercury can be removed by purging with nitrogen gas for approximately 30 minutes.</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25</a:t>
            </a:fld>
            <a:endParaRPr kumimoji="1" lang="ja-JP" altLang="en-US"/>
          </a:p>
        </p:txBody>
      </p:sp>
    </p:spTree>
    <p:extLst>
      <p:ext uri="{BB962C8B-B14F-4D97-AF65-F5344CB8AC3E}">
        <p14:creationId xmlns:p14="http://schemas.microsoft.com/office/powerpoint/2010/main" val="1023899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‘26’ Once the digestion process is complete and the tin chloride solution is prepared, the samples and standard solutions are analysed with reduction aeration CVAAS. The detailed operation may differ in different instruments. The explanation here is for a process with a relatively simple instrument. Prior to analysis, the tin chloride solution is placed at the specified position in the instrument. Firstly, a sample is injected into the reaction vessel. Then, the lid is closed and the tin chloride solution is added to the vessel. The sample and tin chloride react in a closed system for a certain period, approximately 30 seconds, to reduce the oxidized mercury into elemental mercury. The reduced mercury is vaporized and circulates in the air of the reaction vessel. Once the reaction time has lapsed, the valve of the reaction vessel opens automatically, and mercury is introduced into the atomic absorption spectrophotometer. As the mercury in well-mixed air is introduced all at once, the signal appears as a sharp peak. The peak heights are measured and compared to obtain accurate data. After the analysis, mercury in the sample flows out of the instrument with the exhaust gas, which is trapped with an absorbing solution such as potassium permanganate.</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26</a:t>
            </a:fld>
            <a:endParaRPr kumimoji="1" lang="ja-JP" altLang="en-US"/>
          </a:p>
        </p:txBody>
      </p:sp>
    </p:spTree>
    <p:extLst>
      <p:ext uri="{BB962C8B-B14F-4D97-AF65-F5344CB8AC3E}">
        <p14:creationId xmlns:p14="http://schemas.microsoft.com/office/powerpoint/2010/main" val="2999106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‘27’ The operation blank is analysed first followed by the standard solutions for the calibration curve. Finally, the collected samples are analysed, including duplicates if duplicating sampling is performed. When analysing the collected samples, it is recommended that a standard sample with a moderate concentration is inserted every 10 samples to confirm that the sensitivity has not drifted. This standard solution for the calibration curve is also pre-treated by acid digestion; therefore, a sufficient quantity of the standard solution should be prepared in advance, depending on the number of samples to be analysed. If the standard solution runs out during the analysis, the operation must be interrupted. Thus, the amount of standard solution required for the entire operation should be estimated in advance.</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27</a:t>
            </a:fld>
            <a:endParaRPr kumimoji="1" lang="ja-JP" altLang="en-US"/>
          </a:p>
        </p:txBody>
      </p:sp>
    </p:spTree>
    <p:extLst>
      <p:ext uri="{BB962C8B-B14F-4D97-AF65-F5344CB8AC3E}">
        <p14:creationId xmlns:p14="http://schemas.microsoft.com/office/powerpoint/2010/main" val="18818709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‘28’ Once the analysis is complete, the mercury concentrations are calculated. Firstly, the calibration curve is created from the results of the standard solutions. Then, the total mercury concentrations in the samples are calculated. As the standard solutions used in this method were pre-treated by acid digestion, zero in the standard solution for the calibration curve is equivalent to the operation blank.</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28</a:t>
            </a:fld>
            <a:endParaRPr kumimoji="1" lang="ja-JP" altLang="en-US"/>
          </a:p>
        </p:txBody>
      </p:sp>
    </p:spTree>
    <p:extLst>
      <p:ext uri="{BB962C8B-B14F-4D97-AF65-F5344CB8AC3E}">
        <p14:creationId xmlns:p14="http://schemas.microsoft.com/office/powerpoint/2010/main" val="3281421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‘29’ The important factors for QC of the analysis are explained here. If an elevated operation blank is found after analysing the collected samples, the analysed results are not valid. Furthermore, this also results in the loss of valuable samples collected in the field. Thus, the operation blank should always be checked before analysis to confirm that satisfactory performance is possible. When an elevated operation blank is found, possible causes should be investigated, including the reagents, equipment, or other items used for the analysis operation. Once the cause is identified, appropriate measures should be taken, which may include but are not limited to improving the cleaning method for tools and obtaining reagents without a blank level.</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29</a:t>
            </a:fld>
            <a:endParaRPr kumimoji="1" lang="ja-JP" altLang="en-US"/>
          </a:p>
        </p:txBody>
      </p:sp>
    </p:spTree>
    <p:extLst>
      <p:ext uri="{BB962C8B-B14F-4D97-AF65-F5344CB8AC3E}">
        <p14:creationId xmlns:p14="http://schemas.microsoft.com/office/powerpoint/2010/main" val="1377478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‘30’ Duplicate analysis is performed to determine the reproducibility of the analysis, that is, to determine if the same result is obtained by analysing the same samples. It is recommended that a duplicate sample is inserted approximately once in every 10 samples. If the amount of collected sample is insufficient to conduct multiple analyses, duplicate analysis can also be performed with other samples. For example, reference materials can also be used for this purpose.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30</a:t>
            </a:fld>
            <a:endParaRPr kumimoji="1" lang="ja-JP" altLang="en-US"/>
          </a:p>
        </p:txBody>
      </p:sp>
    </p:spTree>
    <p:extLst>
      <p:ext uri="{BB962C8B-B14F-4D97-AF65-F5344CB8AC3E}">
        <p14:creationId xmlns:p14="http://schemas.microsoft.com/office/powerpoint/2010/main" val="1235752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‘31’ The reproducibility of the analysis within a day can be evaluated from the duplicate analysis. It is also effective to analyse the same sample in each batch or on each day to confirm the reproducibility of the analysis on different days. Therefore, it is recommended that the results for reference materials are compared between the processed batches, usually daily. Certified reference materials, CRMs, which are commercially available, are the reference materials with traceable certified values given by national or international standards. A CRM can also be used to confirm the accuracy of the analysis results. Although CRMs are expensive for everyday use, CRM analysis at certain interval is recommended, if possible.</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31</a:t>
            </a:fld>
            <a:endParaRPr kumimoji="1" lang="ja-JP" altLang="en-US"/>
          </a:p>
        </p:txBody>
      </p:sp>
    </p:spTree>
    <p:extLst>
      <p:ext uri="{BB962C8B-B14F-4D97-AF65-F5344CB8AC3E}">
        <p14:creationId xmlns:p14="http://schemas.microsoft.com/office/powerpoint/2010/main" val="2381818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‘32’ Similar to the operation blank, the limit of detection, LOD, and limit of quantification, LOQ, are important factors for proper analysis and must be confirmed prior to analysing the actual samples. There are several methods for calculating the LOD and LOQ described in different manuals. Basically, these values are determined by the following two factors: the sensitivity of the instrument, which is the level that can be detected, and the degree of variation between the analysed values, which is the reliability of the obtained values. In general, the sensitivity of the instrument is evaluated based on the ratio of the signal detected for the sample and the noise of the instrument. The variability of the analysed values is evaluated using the standard deviation for repeated analysis of the operation blank and low-concentration samples. LOD and LOQ are the higher limits that fulfil these conditions.</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32</a:t>
            </a:fld>
            <a:endParaRPr kumimoji="1" lang="ja-JP" altLang="en-US"/>
          </a:p>
        </p:txBody>
      </p:sp>
    </p:spTree>
    <p:extLst>
      <p:ext uri="{BB962C8B-B14F-4D97-AF65-F5344CB8AC3E}">
        <p14:creationId xmlns:p14="http://schemas.microsoft.com/office/powerpoint/2010/main" val="28469843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‘33’ A few other methods for measuring mercury in solid samples are introduced in this section.</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33</a:t>
            </a:fld>
            <a:endParaRPr kumimoji="1" lang="ja-JP" altLang="en-US"/>
          </a:p>
        </p:txBody>
      </p:sp>
    </p:spTree>
    <p:extLst>
      <p:ext uri="{BB962C8B-B14F-4D97-AF65-F5344CB8AC3E}">
        <p14:creationId xmlns:p14="http://schemas.microsoft.com/office/powerpoint/2010/main" val="5617762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‘34’ Thermal decomposition CVAAS is another type of mercury analysis instrument. The principle of this instrument is rather simple. Mercury is liquid at normal temperatures and vaporized at high temperatures; thus, the instrument heats the sample to decompose all mercury into a gaseous form, which is then detected by the instrument. Mercury existing as organic mercury, such as methylmercury, or oxidised mercury in the sample is mineralised or reduced during the heating process, and eventually sent to the detector in the form of elemental mercury. Although the principle is simple, the mechanism and temperature control programme are important to decompose and vaporize mercury effectively. The instrument is deliberatively designed for this purpose. The analytical operation is also simple. The sample to be analysed is placed in a vessel and loaded in the instrument together with the standard solution. Thermal decomposition CVAAS is a convenient instrumental method, as it uses very little reagent and no pre-treatment is required. However, despite the operational simplicity, the QA/QC analysis, including the operation blank, duplicates, and reference materials, is still important.</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34</a:t>
            </a:fld>
            <a:endParaRPr kumimoji="1" lang="ja-JP" altLang="en-US"/>
          </a:p>
        </p:txBody>
      </p:sp>
    </p:spTree>
    <p:extLst>
      <p:ext uri="{BB962C8B-B14F-4D97-AF65-F5344CB8AC3E}">
        <p14:creationId xmlns:p14="http://schemas.microsoft.com/office/powerpoint/2010/main" val="1976999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‘35’ This slide introduces an example application of thermal decomposition CVAAS. An atmospheric passive sampler made of activated carbon is used as an absorber. Collecting atmospheric mercury with a passive sampler is simply done by setting the samplers at the site for a certain period. After sampling, the sampler is analysed in the laboratory. The analysis of the activated carbon in the passive sampler can be done by acid decomposition-reduction aeration CVAAS. However, activated carbon reacts violently during acid decomposition as it is made of organic material, so special treatment and skilled operation are necessary. Therefore, thermal decomposition CVAAS is advantageous for the analysis of passive samplers. Nevertheless, a few points must be kept in mind for analysis by thermal decomposition CVAAS. Activated carbon reacts more violently than normal organic samples and may flare up in the reaction cell. To suppress this reaction, it is necessary to change the carrier gas during thermal decomposition from oxygen to air or nitrogen. If sulphur is added to the activated carbon to enhance mercury adsorption, it interferes with the mercury analysis. Thus, processes such as adding reagents that mask the released sulphur are also required. CRMs for passive samplers are not yet available, but the CRM of coal can be used as an alternative substance with similar properties.</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35</a:t>
            </a:fld>
            <a:endParaRPr kumimoji="1" lang="ja-JP" altLang="en-US"/>
          </a:p>
        </p:txBody>
      </p:sp>
    </p:spTree>
    <p:extLst>
      <p:ext uri="{BB962C8B-B14F-4D97-AF65-F5344CB8AC3E}">
        <p14:creationId xmlns:p14="http://schemas.microsoft.com/office/powerpoint/2010/main" val="3122350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‘36’ This slide briefly explains the screening of samples that may contain very high concentrations. Mercury-added products, waste containing mercury-added products, waste contaminated with mercury, or survey samples such as contaminated soil at gold mining sites or facilities that use mercury are very important for understanding the status of mercury pollution. However, as these samples contain intentionally added mercury or are directly contaminated with mercury, they often contain very high concentrations of mercury. For example, in the case of personal care products that use mercury as an active ingredient, the mercury content may exceed one percent, which is 10,000 ppm. If a sample containing such an extremely high concentration of mercury is unintentionally analysed in the same manner as a normal sample, it will exceed the measurable concentration range, and thus an analytical result will not be obtained. Furthermore, such high concentrations of mercury can contaminate entire laboratories, including tools and analytical instruments, which may require repair and cleaning.</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36</a:t>
            </a:fld>
            <a:endParaRPr kumimoji="1" lang="ja-JP" altLang="en-US"/>
          </a:p>
        </p:txBody>
      </p:sp>
    </p:spTree>
    <p:extLst>
      <p:ext uri="{BB962C8B-B14F-4D97-AF65-F5344CB8AC3E}">
        <p14:creationId xmlns:p14="http://schemas.microsoft.com/office/powerpoint/2010/main" val="27410879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‘37’ Screening to determine the mercury levels in products or waste with unknown concentrations prior to analysis will prevent improper analysis and contamination of the laboratory environment. An X-ray fluorescence analyser, XRF, is a useful instrument for screening. XRF is inferior to atomic absorption spectrophotometers in terms of measurement sensitivity, and the measurement results are affected by the material and composition of the sample. However, this instrument can measure the mercury level without pre-treatment in the laboratory. Furthermore, some XRF instruments are portable, so they are suitable for onsite screening. If a certain level of mercury is detected by XRF, the sample volume can be adjusted to fit the detection level for analysis. If the purpose of the analysis is to remediate contaminated soil, the soil can be directly removed if the mercury level in the soil detected by XRF with sufficient accuracy. If mercury is not detected by XRF, it can be assumed that the highest possible concentration is below the detection limit of XRF.</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37</a:t>
            </a:fld>
            <a:endParaRPr kumimoji="1" lang="ja-JP" altLang="en-US"/>
          </a:p>
        </p:txBody>
      </p:sp>
    </p:spTree>
    <p:extLst>
      <p:ext uri="{BB962C8B-B14F-4D97-AF65-F5344CB8AC3E}">
        <p14:creationId xmlns:p14="http://schemas.microsoft.com/office/powerpoint/2010/main" val="3159492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963540589"/>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07/11/2022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2141885757"/>
      </p:ext>
    </p:extLst>
  </p:cSld>
  <p:clrMap bg1="lt1" tx1="dk1" bg2="lt2" tx2="dk2" accent1="accent1" accent2="accent2" accent3="accent3" accent4="accent4" accent5="accent5" accent6="accent6" hlink="hlink" folHlink="folHlink"/>
  <p:sldLayoutIdLst>
    <p:sldLayoutId id="2147484556"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emf"/><Relationship Id="rId3" Type="http://schemas.microsoft.com/office/2007/relationships/media" Target="../media/media8.m4a"/><Relationship Id="rId7" Type="http://schemas.openxmlformats.org/officeDocument/2006/relationships/image" Target="../media/image8.PNG"/><Relationship Id="rId12" Type="http://schemas.openxmlformats.org/officeDocument/2006/relationships/image" Target="../media/image13.emf"/><Relationship Id="rId2" Type="http://schemas.openxmlformats.org/officeDocument/2006/relationships/video" Target="../media/media7.mp4"/><Relationship Id="rId1" Type="http://schemas.microsoft.com/office/2007/relationships/media" Target="../media/media7.mp4"/><Relationship Id="rId6" Type="http://schemas.openxmlformats.org/officeDocument/2006/relationships/notesSlide" Target="../notesSlides/notesSlide7.xml"/><Relationship Id="rId11" Type="http://schemas.openxmlformats.org/officeDocument/2006/relationships/image" Target="../media/image12.emf"/><Relationship Id="rId5" Type="http://schemas.openxmlformats.org/officeDocument/2006/relationships/slideLayout" Target="../slideLayouts/slideLayout1.xml"/><Relationship Id="rId10" Type="http://schemas.openxmlformats.org/officeDocument/2006/relationships/image" Target="../media/image11.emf"/><Relationship Id="rId4" Type="http://schemas.openxmlformats.org/officeDocument/2006/relationships/audio" Target="../media/media8.m4a"/><Relationship Id="rId9" Type="http://schemas.openxmlformats.org/officeDocument/2006/relationships/image" Target="../media/image10.emf"/><Relationship Id="rId1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10.m4a"/><Relationship Id="rId7" Type="http://schemas.openxmlformats.org/officeDocument/2006/relationships/image" Target="../media/image15.PN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notesSlide" Target="../notesSlides/notesSlide8.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10.m4a"/><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2.m4a"/><Relationship Id="rId7" Type="http://schemas.openxmlformats.org/officeDocument/2006/relationships/image" Target="../media/image18.png"/><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audio" Target="../media/media12.m4a"/><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15.m4a"/><Relationship Id="rId7" Type="http://schemas.openxmlformats.org/officeDocument/2006/relationships/image" Target="../media/image21.PNG"/><Relationship Id="rId2" Type="http://schemas.openxmlformats.org/officeDocument/2006/relationships/video" Target="../media/media14.mp4"/><Relationship Id="rId1" Type="http://schemas.microsoft.com/office/2007/relationships/media" Target="../media/media14.mp4"/><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audio" Target="../media/media15.m4a"/><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17.m4a"/><Relationship Id="rId7" Type="http://schemas.openxmlformats.org/officeDocument/2006/relationships/image" Target="../media/image23.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notesSlide" Target="../notesSlides/notesSlide12.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17.m4a"/><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19.m4a"/><Relationship Id="rId7" Type="http://schemas.openxmlformats.org/officeDocument/2006/relationships/image" Target="../media/image26.PNG"/><Relationship Id="rId2" Type="http://schemas.openxmlformats.org/officeDocument/2006/relationships/video" Target="../media/media18.mp4"/><Relationship Id="rId1" Type="http://schemas.microsoft.com/office/2007/relationships/media" Target="../media/media18.mp4"/><Relationship Id="rId6" Type="http://schemas.openxmlformats.org/officeDocument/2006/relationships/notesSlide" Target="../notesSlides/notesSlide13.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19.m4a"/><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microsoft.com/office/2007/relationships/media" Target="../media/media22.m4a"/><Relationship Id="rId7" Type="http://schemas.openxmlformats.org/officeDocument/2006/relationships/image" Target="../media/image30.PNG"/><Relationship Id="rId2" Type="http://schemas.openxmlformats.org/officeDocument/2006/relationships/video" Target="../media/media21.mp4"/><Relationship Id="rId1" Type="http://schemas.microsoft.com/office/2007/relationships/media" Target="../media/media21.mp4"/><Relationship Id="rId6" Type="http://schemas.openxmlformats.org/officeDocument/2006/relationships/notesSlide" Target="../notesSlides/notesSlide15.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2.m4a"/><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microsoft.com/office/2007/relationships/media" Target="../media/media27.m4a"/><Relationship Id="rId7" Type="http://schemas.openxmlformats.org/officeDocument/2006/relationships/image" Target="../media/image36.PNG"/><Relationship Id="rId2" Type="http://schemas.openxmlformats.org/officeDocument/2006/relationships/video" Target="../media/media26.mp4"/><Relationship Id="rId1" Type="http://schemas.microsoft.com/office/2007/relationships/media" Target="../media/media26.mp4"/><Relationship Id="rId6" Type="http://schemas.openxmlformats.org/officeDocument/2006/relationships/notesSlide" Target="../notesSlides/notesSlide19.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7.m4a"/><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9.m4a"/><Relationship Id="rId7" Type="http://schemas.openxmlformats.org/officeDocument/2006/relationships/image" Target="../media/image39.PNG"/><Relationship Id="rId2" Type="http://schemas.openxmlformats.org/officeDocument/2006/relationships/video" Target="../media/media28.mp4"/><Relationship Id="rId1" Type="http://schemas.microsoft.com/office/2007/relationships/media" Target="../media/media28.mp4"/><Relationship Id="rId6" Type="http://schemas.openxmlformats.org/officeDocument/2006/relationships/notesSlide" Target="../notesSlides/notesSlide20.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29.m4a"/><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media" Target="../media/media31.m4a"/><Relationship Id="rId7" Type="http://schemas.openxmlformats.org/officeDocument/2006/relationships/image" Target="../media/image42.png"/><Relationship Id="rId2" Type="http://schemas.openxmlformats.org/officeDocument/2006/relationships/video" Target="../media/media30.mp4"/><Relationship Id="rId1" Type="http://schemas.microsoft.com/office/2007/relationships/media" Target="../media/media30.mp4"/><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audio" Target="../media/media31.m4a"/><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3" Type="http://schemas.microsoft.com/office/2007/relationships/media" Target="../media/media33.m4a"/><Relationship Id="rId7" Type="http://schemas.openxmlformats.org/officeDocument/2006/relationships/image" Target="../media/image44.png"/><Relationship Id="rId2" Type="http://schemas.openxmlformats.org/officeDocument/2006/relationships/video" Target="../media/media32.mp4"/><Relationship Id="rId1" Type="http://schemas.microsoft.com/office/2007/relationships/media" Target="../media/media32.mp4"/><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audio" Target="../media/media33.m4a"/><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image" Target="../media/image47.png"/><Relationship Id="rId3" Type="http://schemas.microsoft.com/office/2007/relationships/media" Target="../media/media35.m4a"/><Relationship Id="rId7" Type="http://schemas.openxmlformats.org/officeDocument/2006/relationships/image" Target="../media/image46.PNG"/><Relationship Id="rId2" Type="http://schemas.openxmlformats.org/officeDocument/2006/relationships/video" Target="../media/media34.mp4"/><Relationship Id="rId1" Type="http://schemas.microsoft.com/office/2007/relationships/media" Target="../media/media34.mp4"/><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audio" Target="../media/media35.m4a"/><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2.png"/><Relationship Id="rId5" Type="http://schemas.openxmlformats.org/officeDocument/2006/relationships/image" Target="../media/image50.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52.png"/><Relationship Id="rId3" Type="http://schemas.microsoft.com/office/2007/relationships/media" Target="../media/media39.m4a"/><Relationship Id="rId7" Type="http://schemas.openxmlformats.org/officeDocument/2006/relationships/image" Target="../media/image51.png"/><Relationship Id="rId2" Type="http://schemas.openxmlformats.org/officeDocument/2006/relationships/video" Target="../media/media38.mp4"/><Relationship Id="rId1" Type="http://schemas.microsoft.com/office/2007/relationships/media" Target="../media/media38.mp4"/><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audio" Target="../media/media39.m4a"/><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1.m4a"/><Relationship Id="rId7" Type="http://schemas.openxmlformats.org/officeDocument/2006/relationships/image" Target="../media/image53.PNG"/><Relationship Id="rId2" Type="http://schemas.openxmlformats.org/officeDocument/2006/relationships/video" Target="../media/media40.mp4"/><Relationship Id="rId1" Type="http://schemas.microsoft.com/office/2007/relationships/media" Target="../media/media40.mp4"/><Relationship Id="rId6" Type="http://schemas.openxmlformats.org/officeDocument/2006/relationships/notesSlide" Target="../notesSlides/notesSlide27.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41.m4a"/><Relationship Id="rId9"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2.png"/><Relationship Id="rId5" Type="http://schemas.openxmlformats.org/officeDocument/2006/relationships/image" Target="../media/image58.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2.png"/><Relationship Id="rId5" Type="http://schemas.openxmlformats.org/officeDocument/2006/relationships/image" Target="../media/image59.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2.png"/><Relationship Id="rId5" Type="http://schemas.openxmlformats.org/officeDocument/2006/relationships/image" Target="../media/image60.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2.png"/><Relationship Id="rId5" Type="http://schemas.openxmlformats.org/officeDocument/2006/relationships/image" Target="../media/image61.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image" Target="../media/image2.png"/><Relationship Id="rId5" Type="http://schemas.openxmlformats.org/officeDocument/2006/relationships/image" Target="../media/image62.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image" Target="../media/image2.png"/><Relationship Id="rId5" Type="http://schemas.openxmlformats.org/officeDocument/2006/relationships/image" Target="../media/image63.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49.m4a"/><Relationship Id="rId1" Type="http://schemas.microsoft.com/office/2007/relationships/media" Target="../media/media49.m4a"/><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8" Type="http://schemas.openxmlformats.org/officeDocument/2006/relationships/image" Target="../media/image67.png"/><Relationship Id="rId3" Type="http://schemas.microsoft.com/office/2007/relationships/media" Target="../media/media51.m4a"/><Relationship Id="rId7" Type="http://schemas.openxmlformats.org/officeDocument/2006/relationships/image" Target="../media/image66.PNG"/><Relationship Id="rId2" Type="http://schemas.openxmlformats.org/officeDocument/2006/relationships/video" Target="../media/media50.mp4"/><Relationship Id="rId1" Type="http://schemas.microsoft.com/office/2007/relationships/media" Target="../media/media50.mp4"/><Relationship Id="rId6" Type="http://schemas.openxmlformats.org/officeDocument/2006/relationships/notesSlide" Target="../notesSlides/notesSlide36.xml"/><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51.m4a"/><Relationship Id="rId9"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image" Target="../media/image2.png"/><Relationship Id="rId5" Type="http://schemas.openxmlformats.org/officeDocument/2006/relationships/image" Target="../media/image69.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image" Target="../media/image2.png"/><Relationship Id="rId5" Type="http://schemas.openxmlformats.org/officeDocument/2006/relationships/image" Target="../media/image70.PNG"/><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5A5A3C-32FE-D90B-9939-ED2A42FFA35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3_Slide 0">
            <a:hlinkClick r:id="" action="ppaction://media"/>
            <a:extLst>
              <a:ext uri="{FF2B5EF4-FFF2-40B4-BE49-F238E27FC236}">
                <a16:creationId xmlns:a16="http://schemas.microsoft.com/office/drawing/2014/main" id="{FFF2D630-96DA-D7C5-1256-0EE9BA1DC45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231991985"/>
      </p:ext>
    </p:extLst>
  </p:cSld>
  <p:clrMapOvr>
    <a:masterClrMapping/>
  </p:clrMapOvr>
  <mc:AlternateContent xmlns:mc="http://schemas.openxmlformats.org/markup-compatibility/2006" xmlns:p14="http://schemas.microsoft.com/office/powerpoint/2010/main">
    <mc:Choice Requires="p14">
      <p:transition spd="slow" p14:dur="2000" advTm="13540"/>
    </mc:Choice>
    <mc:Fallback xmlns="">
      <p:transition spd="slow" advTm="13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4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B1C62B-E6E6-1D90-FFA5-DB82E285D4E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3_Slide 1">
            <a:hlinkClick r:id="" action="ppaction://media"/>
            <a:extLst>
              <a:ext uri="{FF2B5EF4-FFF2-40B4-BE49-F238E27FC236}">
                <a16:creationId xmlns:a16="http://schemas.microsoft.com/office/drawing/2014/main" id="{171A46C6-8166-C6B6-A72B-BF82847605D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593494058"/>
      </p:ext>
    </p:extLst>
  </p:cSld>
  <p:clrMapOvr>
    <a:masterClrMapping/>
  </p:clrMapOvr>
  <mc:AlternateContent xmlns:mc="http://schemas.openxmlformats.org/markup-compatibility/2006" xmlns:p14="http://schemas.microsoft.com/office/powerpoint/2010/main">
    <mc:Choice Requires="p14">
      <p:transition spd="slow" p14:dur="2000" advTm="10460"/>
    </mc:Choice>
    <mc:Fallback xmlns="">
      <p:transition spd="slow" advTm="10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7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6EC351-B966-F0A5-3F81-37482F65F58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0">
            <a:extLst>
              <a:ext uri="{FF2B5EF4-FFF2-40B4-BE49-F238E27FC236}">
                <a16:creationId xmlns:a16="http://schemas.microsoft.com/office/drawing/2014/main" id="{8C58626D-3848-4018-87D5-DB7216A09A4A}"/>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GB" altLang="ja-JP" smtClean="0"/>
              <a:pPr rtl="0"/>
              <a:t>2</a:t>
            </a:fld>
            <a:endParaRPr lang="en-GB" altLang="ja-JP"/>
          </a:p>
        </p:txBody>
      </p:sp>
      <p:pic>
        <p:nvPicPr>
          <p:cNvPr id="6" name="Monitoring_3_Slide 2">
            <a:hlinkClick r:id="" action="ppaction://media"/>
            <a:extLst>
              <a:ext uri="{FF2B5EF4-FFF2-40B4-BE49-F238E27FC236}">
                <a16:creationId xmlns:a16="http://schemas.microsoft.com/office/drawing/2014/main" id="{2154F06C-6EDB-943E-E072-1AEBE19195A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517113149"/>
      </p:ext>
    </p:extLst>
  </p:cSld>
  <p:clrMapOvr>
    <a:masterClrMapping/>
  </p:clrMapOvr>
  <mc:AlternateContent xmlns:mc="http://schemas.openxmlformats.org/markup-compatibility/2006" xmlns:p14="http://schemas.microsoft.com/office/powerpoint/2010/main">
    <mc:Choice Requires="p14">
      <p:transition spd="slow" p14:dur="2000" advTm="75410"/>
    </mc:Choice>
    <mc:Fallback xmlns="">
      <p:transition spd="slow" advTm="75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41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02895A-FF76-327B-8D5B-319ACBB3377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0">
            <a:extLst>
              <a:ext uri="{FF2B5EF4-FFF2-40B4-BE49-F238E27FC236}">
                <a16:creationId xmlns:a16="http://schemas.microsoft.com/office/drawing/2014/main" id="{8E695473-5F5F-4268-80D6-489BE40BBF4E}"/>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a:t>
            </a:fld>
            <a:endParaRPr lang="ja-JP" dirty="0"/>
          </a:p>
        </p:txBody>
      </p:sp>
      <p:pic>
        <p:nvPicPr>
          <p:cNvPr id="8" name="Monitoring_3_Slide 3">
            <a:hlinkClick r:id="" action="ppaction://media"/>
            <a:extLst>
              <a:ext uri="{FF2B5EF4-FFF2-40B4-BE49-F238E27FC236}">
                <a16:creationId xmlns:a16="http://schemas.microsoft.com/office/drawing/2014/main" id="{D4F958E3-0FD1-5FA4-CC30-C8C5B8F0B2C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315505051"/>
      </p:ext>
    </p:extLst>
  </p:cSld>
  <p:clrMapOvr>
    <a:masterClrMapping/>
  </p:clrMapOvr>
  <mc:AlternateContent xmlns:mc="http://schemas.openxmlformats.org/markup-compatibility/2006" xmlns:p14="http://schemas.microsoft.com/office/powerpoint/2010/main">
    <mc:Choice Requires="p14">
      <p:transition spd="slow" p14:dur="2000" advTm="95220"/>
    </mc:Choice>
    <mc:Fallback xmlns="">
      <p:transition spd="slow" advTm="95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23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B74388-0A73-A7AA-CCB3-48E4A2FAC9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3_Slide 4">
            <a:hlinkClick r:id="" action="ppaction://media"/>
            <a:extLst>
              <a:ext uri="{FF2B5EF4-FFF2-40B4-BE49-F238E27FC236}">
                <a16:creationId xmlns:a16="http://schemas.microsoft.com/office/drawing/2014/main" id="{273C1C75-A035-9354-0BF0-1DD06921BF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387850615"/>
      </p:ext>
    </p:extLst>
  </p:cSld>
  <p:clrMapOvr>
    <a:masterClrMapping/>
  </p:clrMapOvr>
  <mc:AlternateContent xmlns:mc="http://schemas.openxmlformats.org/markup-compatibility/2006" xmlns:p14="http://schemas.microsoft.com/office/powerpoint/2010/main">
    <mc:Choice Requires="p14">
      <p:transition spd="slow" p14:dur="2000" advTm="9720"/>
    </mc:Choice>
    <mc:Fallback xmlns="">
      <p:transition spd="slow" advTm="9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2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2F3FD7-C7DD-0D7C-4CC8-9F9861F4C26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2" name="Slide Number Placeholder 30">
            <a:extLst>
              <a:ext uri="{FF2B5EF4-FFF2-40B4-BE49-F238E27FC236}">
                <a16:creationId xmlns:a16="http://schemas.microsoft.com/office/drawing/2014/main" id="{0452B8E4-97C3-47BC-AFA5-516B09E9091D}"/>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5</a:t>
            </a:fld>
            <a:endParaRPr lang="ja-JP" dirty="0"/>
          </a:p>
        </p:txBody>
      </p:sp>
      <p:pic>
        <p:nvPicPr>
          <p:cNvPr id="7" name="Monitoring_3_Slide 5">
            <a:hlinkClick r:id="" action="ppaction://media"/>
            <a:extLst>
              <a:ext uri="{FF2B5EF4-FFF2-40B4-BE49-F238E27FC236}">
                <a16:creationId xmlns:a16="http://schemas.microsoft.com/office/drawing/2014/main" id="{E32F4639-B1B8-C5E7-EE12-399059184A5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727337383"/>
      </p:ext>
    </p:extLst>
  </p:cSld>
  <p:clrMapOvr>
    <a:masterClrMapping/>
  </p:clrMapOvr>
  <mc:AlternateContent xmlns:mc="http://schemas.openxmlformats.org/markup-compatibility/2006" xmlns:p14="http://schemas.microsoft.com/office/powerpoint/2010/main">
    <mc:Choice Requires="p14">
      <p:transition spd="slow" p14:dur="2000" advTm="90250"/>
    </mc:Choice>
    <mc:Fallback xmlns="">
      <p:transition spd="slow" advTm="90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026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9A3E313-89BC-2EC5-0B34-929B513A8F3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8" name="Lecture3_6_480">
            <a:hlinkClick r:id="" action="ppaction://media"/>
            <a:extLst>
              <a:ext uri="{FF2B5EF4-FFF2-40B4-BE49-F238E27FC236}">
                <a16:creationId xmlns:a16="http://schemas.microsoft.com/office/drawing/2014/main" id="{C7125E8C-C20A-11FD-E978-F33CAC680472}"/>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119.1444"/>
                    <p14:bmk name="Bookmark 2" time="2877.7999"/>
                    <p14:bmk name="Bookmark 3" time="17906.311"/>
                    <p14:bmk name="Bookmark 4" time="19824.8444"/>
                    <p14:bmk name="Bookmark 5" time="21103.8666"/>
                    <p14:bmk name="Bookmark 6" time="24301.4222"/>
                    <p14:bmk name="Bookmark 7" time="25580.4444"/>
                    <p14:bmk name="Bookmark 8" time="29257.6333"/>
                    <p14:bmk name="Bookmark 9" time="32295.311"/>
                    <p14:bmk name="Bookmark 10" time="37731.1555"/>
                  </p14:bmkLst>
                </p14:media>
              </p:ext>
            </p:extLst>
          </p:nvPr>
        </p:nvPicPr>
        <p:blipFill>
          <a:blip r:embed="rId8"/>
          <a:stretch>
            <a:fillRect/>
          </a:stretch>
        </p:blipFill>
        <p:spPr>
          <a:xfrm>
            <a:off x="187447" y="1685610"/>
            <a:ext cx="7028436" cy="3950409"/>
          </a:xfrm>
          <a:prstGeom prst="rect">
            <a:avLst/>
          </a:prstGeom>
        </p:spPr>
      </p:pic>
      <p:pic>
        <p:nvPicPr>
          <p:cNvPr id="17" name="Picture 16">
            <a:extLst>
              <a:ext uri="{FF2B5EF4-FFF2-40B4-BE49-F238E27FC236}">
                <a16:creationId xmlns:a16="http://schemas.microsoft.com/office/drawing/2014/main" id="{48F8D395-CEF1-97FC-91A7-D141F574251F}"/>
              </a:ext>
            </a:extLst>
          </p:cNvPr>
          <p:cNvPicPr>
            <a:picLocks noGrp="1" noRot="1" noChangeAspect="1" noMove="1" noResize="1" noEditPoints="1" noAdjustHandles="1" noChangeArrowheads="1" noChangeShapeType="1" noCrop="1"/>
          </p:cNvPicPr>
          <p:nvPr/>
        </p:nvPicPr>
        <p:blipFill>
          <a:blip r:embed="rId9"/>
          <a:stretch>
            <a:fillRect/>
          </a:stretch>
        </p:blipFill>
        <p:spPr>
          <a:xfrm>
            <a:off x="4326562" y="3269009"/>
            <a:ext cx="1560576" cy="600456"/>
          </a:xfrm>
          <a:prstGeom prst="rect">
            <a:avLst/>
          </a:prstGeom>
        </p:spPr>
      </p:pic>
      <p:pic>
        <p:nvPicPr>
          <p:cNvPr id="7" name="Picture 6">
            <a:extLst>
              <a:ext uri="{FF2B5EF4-FFF2-40B4-BE49-F238E27FC236}">
                <a16:creationId xmlns:a16="http://schemas.microsoft.com/office/drawing/2014/main" id="{3A1363F5-6492-2A3B-289D-D8CF9000C89E}"/>
              </a:ext>
            </a:extLst>
          </p:cNvPr>
          <p:cNvPicPr>
            <a:picLocks noGrp="1" noRot="1" noChangeAspect="1" noMove="1" noResize="1" noEditPoints="1" noAdjustHandles="1" noChangeArrowheads="1" noChangeShapeType="1" noCrop="1"/>
          </p:cNvPicPr>
          <p:nvPr/>
        </p:nvPicPr>
        <p:blipFill>
          <a:blip r:embed="rId10"/>
          <a:stretch>
            <a:fillRect/>
          </a:stretch>
        </p:blipFill>
        <p:spPr>
          <a:xfrm>
            <a:off x="4536221" y="3630515"/>
            <a:ext cx="1560576" cy="598932"/>
          </a:xfrm>
          <a:prstGeom prst="rect">
            <a:avLst/>
          </a:prstGeom>
        </p:spPr>
      </p:pic>
      <p:pic>
        <p:nvPicPr>
          <p:cNvPr id="12" name="Picture 11">
            <a:extLst>
              <a:ext uri="{FF2B5EF4-FFF2-40B4-BE49-F238E27FC236}">
                <a16:creationId xmlns:a16="http://schemas.microsoft.com/office/drawing/2014/main" id="{BA944B0B-A258-09E6-7395-7C96B4646A08}"/>
              </a:ext>
            </a:extLst>
          </p:cNvPr>
          <p:cNvPicPr>
            <a:picLocks noGrp="1" noRot="1" noChangeAspect="1" noMove="1" noResize="1" noEditPoints="1" noAdjustHandles="1" noChangeArrowheads="1" noChangeShapeType="1" noCrop="1"/>
          </p:cNvPicPr>
          <p:nvPr/>
        </p:nvPicPr>
        <p:blipFill>
          <a:blip r:embed="rId11"/>
          <a:stretch>
            <a:fillRect/>
          </a:stretch>
        </p:blipFill>
        <p:spPr>
          <a:xfrm>
            <a:off x="4109041" y="3129533"/>
            <a:ext cx="1560576" cy="598932"/>
          </a:xfrm>
          <a:prstGeom prst="rect">
            <a:avLst/>
          </a:prstGeom>
        </p:spPr>
      </p:pic>
      <p:pic>
        <p:nvPicPr>
          <p:cNvPr id="8" name="Picture 7">
            <a:extLst>
              <a:ext uri="{FF2B5EF4-FFF2-40B4-BE49-F238E27FC236}">
                <a16:creationId xmlns:a16="http://schemas.microsoft.com/office/drawing/2014/main" id="{530478D8-923D-5DD2-8B13-F8F397480EB0}"/>
              </a:ext>
            </a:extLst>
          </p:cNvPr>
          <p:cNvPicPr>
            <a:picLocks noGrp="1" noRot="1" noChangeAspect="1" noMove="1" noResize="1" noEditPoints="1" noAdjustHandles="1" noChangeArrowheads="1" noChangeShapeType="1" noCrop="1"/>
          </p:cNvPicPr>
          <p:nvPr/>
        </p:nvPicPr>
        <p:blipFill>
          <a:blip r:embed="rId12"/>
          <a:stretch>
            <a:fillRect/>
          </a:stretch>
        </p:blipFill>
        <p:spPr>
          <a:xfrm>
            <a:off x="3532994" y="2829423"/>
            <a:ext cx="1560576" cy="600456"/>
          </a:xfrm>
          <a:prstGeom prst="rect">
            <a:avLst/>
          </a:prstGeom>
        </p:spPr>
      </p:pic>
      <p:pic>
        <p:nvPicPr>
          <p:cNvPr id="19" name="Picture 18">
            <a:extLst>
              <a:ext uri="{FF2B5EF4-FFF2-40B4-BE49-F238E27FC236}">
                <a16:creationId xmlns:a16="http://schemas.microsoft.com/office/drawing/2014/main" id="{0178BEF8-4412-DC2E-2A57-FF05681121CE}"/>
              </a:ext>
            </a:extLst>
          </p:cNvPr>
          <p:cNvPicPr>
            <a:picLocks noGrp="1" noRot="1" noChangeAspect="1" noMove="1" noResize="1" noEditPoints="1" noAdjustHandles="1" noChangeArrowheads="1" noChangeShapeType="1" noCrop="1"/>
          </p:cNvPicPr>
          <p:nvPr/>
        </p:nvPicPr>
        <p:blipFill>
          <a:blip r:embed="rId13"/>
          <a:stretch>
            <a:fillRect/>
          </a:stretch>
        </p:blipFill>
        <p:spPr>
          <a:xfrm>
            <a:off x="4741886" y="4593683"/>
            <a:ext cx="1560576" cy="600456"/>
          </a:xfrm>
          <a:prstGeom prst="rect">
            <a:avLst/>
          </a:prstGeom>
        </p:spPr>
      </p:pic>
      <p:sp>
        <p:nvSpPr>
          <p:cNvPr id="11" name="Slide Number Placeholder 30">
            <a:extLst>
              <a:ext uri="{FF2B5EF4-FFF2-40B4-BE49-F238E27FC236}">
                <a16:creationId xmlns:a16="http://schemas.microsoft.com/office/drawing/2014/main" id="{1D4105DE-2F24-4630-B997-8C1B62009488}"/>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6</a:t>
            </a:fld>
            <a:endParaRPr lang="ja-JP" dirty="0"/>
          </a:p>
        </p:txBody>
      </p:sp>
      <p:pic>
        <p:nvPicPr>
          <p:cNvPr id="6" name="Monitoring_3_Slide 6">
            <a:hlinkClick r:id="" action="ppaction://media"/>
            <a:extLst>
              <a:ext uri="{FF2B5EF4-FFF2-40B4-BE49-F238E27FC236}">
                <a16:creationId xmlns:a16="http://schemas.microsoft.com/office/drawing/2014/main" id="{F8919B3E-D5B7-78D8-C298-D3BDDD0D906B}"/>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8179.9964"/>
                  </p14:bmkLst>
                </p14:media>
              </p:ext>
            </p:extLst>
          </p:nvPr>
        </p:nvPicPr>
        <p:blipFill>
          <a:blip r:embed="rId14"/>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29763645"/>
      </p:ext>
    </p:extLst>
  </p:cSld>
  <p:clrMapOvr>
    <a:masterClrMapping/>
  </p:clrMapOvr>
  <mc:AlternateContent xmlns:mc="http://schemas.openxmlformats.org/markup-compatibility/2006" xmlns:p14="http://schemas.microsoft.com/office/powerpoint/2010/main">
    <mc:Choice Requires="p14">
      <p:transition spd="slow" p14:dur="2000" advTm="54310"/>
    </mc:Choice>
    <mc:Fallback xmlns="">
      <p:transition spd="slow" advTm="5431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3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video>
                  <p:cMediaNode vol="80000">
                    <p:cTn id="8" fill="hold" display="0">
                      <p:stCondLst>
                        <p:cond delay="indefinite"/>
                      </p:stCondLst>
                    </p:cTn>
                    <p:tgtEl>
                      <p:spTgt spid="18"/>
                    </p:tgtEl>
                  </p:cMediaNode>
                </p:video>
                <p:seq concurrent="1" nextAc="seek">
                  <p:cTn id="9" restart="whenNotActive" fill="hold" evtFilter="cancelBubble" nodeType="interactiveSeq">
                    <p:stCondLst>
                      <p:cond evt="onMediaBookmark" delay="0">
                        <p:tgtEl>
                          <p14:bmkTgt spid="6" bmkName="Bookmark 1"/>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47963" fill="hold"/>
                                            <p:tgtEl>
                                              <p:spTgt spid="18"/>
                                            </p:tgtEl>
                                          </p:cBhvr>
                                        </p:cmd>
                                      </p:childTnLst>
                                    </p:cTn>
                                  </p:par>
                                </p:childTnLst>
                              </p:cTn>
                            </p:par>
                          </p:childTnLst>
                        </p:cTn>
                      </p:par>
                    </p:childTnLst>
                  </p:cTn>
                  <p:nextCondLst>
                    <p:cond evt="onMediaBookmark" delay="0">
                      <p:tgtEl>
                        <p14:bmkTgt spid="6" bmkName="Bookmark 1"/>
                      </p:tgtEl>
                    </p:cond>
                  </p:nextCondLst>
                </p:seq>
                <p:seq concurrent="1" nextAc="seek">
                  <p:cTn id="14" restart="whenNotActive" fill="hold" evtFilter="cancelBubble" nodeType="interactiveSeq">
                    <p:stCondLst>
                      <p:cond evt="onMediaBookmark" delay="0">
                        <p:tgtEl>
                          <p14:bmkTgt spid="18" bmkName="Bookmark 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childTnLst>
                  </p:cTn>
                  <p:nextCondLst>
                    <p:cond evt="onMediaBookmark" delay="0">
                      <p:tgtEl>
                        <p14:bmkTgt spid="18" bmkName="Bookmark 1"/>
                      </p:tgtEl>
                    </p:cond>
                  </p:nextCondLst>
                </p:seq>
                <p:seq concurrent="1" nextAc="seek">
                  <p:cTn id="20" restart="whenNotActive" fill="hold" evtFilter="cancelBubble" nodeType="interactiveSeq">
                    <p:stCondLst>
                      <p:cond evt="onMediaBookmark" delay="0">
                        <p:tgtEl>
                          <p14:bmkTgt spid="18" bmkName="Bookmark 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9"/>
                                            </p:tgtEl>
                                          </p:cBhvr>
                                        </p:animEffect>
                                        <p:set>
                                          <p:cBhvr>
                                            <p:cTn id="25"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MediaBookmark" delay="0">
                      <p:tgtEl>
                        <p14:bmkTgt spid="18" bmkName="Bookmark 2"/>
                      </p:tgtEl>
                    </p:cond>
                  </p:nextCondLst>
                </p:seq>
                <p:seq concurrent="1" nextAc="seek">
                  <p:cTn id="26" restart="whenNotActive" fill="hold" evtFilter="cancelBubble" nodeType="interactiveSeq">
                    <p:stCondLst>
                      <p:cond evt="onMediaBookmark" delay="0">
                        <p:tgtEl>
                          <p14:bmkTgt spid="18" bmkName="Bookmark 3"/>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nextCondLst>
                    <p:cond evt="onMediaBookmark" delay="0">
                      <p:tgtEl>
                        <p14:bmkTgt spid="18" bmkName="Bookmark 3"/>
                      </p:tgtEl>
                    </p:cond>
                  </p:nextCondLst>
                </p:seq>
                <p:seq concurrent="1" nextAc="seek">
                  <p:cTn id="32" restart="whenNotActive" fill="hold" evtFilter="cancelBubble" nodeType="interactiveSeq">
                    <p:stCondLst>
                      <p:cond evt="onMediaBookmark" delay="0">
                        <p:tgtEl>
                          <p14:bmkTgt spid="18" bmkName="Bookmark 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MediaBookmark" delay="0">
                      <p:tgtEl>
                        <p14:bmkTgt spid="18" bmkName="Bookmark 4"/>
                      </p:tgtEl>
                    </p:cond>
                  </p:nextCondLst>
                </p:seq>
                <p:seq concurrent="1" nextAc="seek">
                  <p:cTn id="38" restart="whenNotActive" fill="hold" evtFilter="cancelBubble" nodeType="interactiveSeq">
                    <p:stCondLst>
                      <p:cond evt="onMediaBookmark" delay="0">
                        <p:tgtEl>
                          <p14:bmkTgt spid="18" bmkName="Bookmark 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MediaBookmark" delay="0">
                      <p:tgtEl>
                        <p14:bmkTgt spid="18" bmkName="Bookmark 5"/>
                      </p:tgtEl>
                    </p:cond>
                  </p:nextCondLst>
                </p:seq>
                <p:seq concurrent="1" nextAc="seek">
                  <p:cTn id="44" restart="whenNotActive" fill="hold" evtFilter="cancelBubble" nodeType="interactiveSeq">
                    <p:stCondLst>
                      <p:cond evt="onMediaBookmark" delay="0">
                        <p:tgtEl>
                          <p14:bmkTgt spid="18" bmkName="Bookmark 6"/>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MediaBookmark" delay="0">
                      <p:tgtEl>
                        <p14:bmkTgt spid="18" bmkName="Bookmark 6"/>
                      </p:tgtEl>
                    </p:cond>
                  </p:nextCondLst>
                </p:seq>
                <p:seq concurrent="1" nextAc="seek">
                  <p:cTn id="50" restart="whenNotActive" fill="hold" evtFilter="cancelBubble" nodeType="interactiveSeq">
                    <p:stCondLst>
                      <p:cond evt="onMediaBookmark" delay="0">
                        <p:tgtEl>
                          <p14:bmkTgt spid="18" bmkName="Bookmark 7"/>
                        </p:tgtEl>
                      </p:cond>
                    </p:stCondLst>
                    <p:endSync evt="end" delay="0">
                      <p:rtn val="all"/>
                    </p:endSync>
                    <p:childTnLst>
                      <p:par>
                        <p:cTn id="51" fill="hold">
                          <p:stCondLst>
                            <p:cond delay="0"/>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childTnLst>
                        </p:cTn>
                      </p:par>
                    </p:childTnLst>
                  </p:cTn>
                  <p:nextCondLst>
                    <p:cond evt="onMediaBookmark" delay="0">
                      <p:tgtEl>
                        <p14:bmkTgt spid="18" bmkName="Bookmark 7"/>
                      </p:tgtEl>
                    </p:cond>
                  </p:nextCondLst>
                </p:seq>
                <p:seq concurrent="1" nextAc="seek">
                  <p:cTn id="56" restart="whenNotActive" fill="hold" evtFilter="cancelBubble" nodeType="interactiveSeq">
                    <p:stCondLst>
                      <p:cond evt="onMediaBookmark" delay="0">
                        <p:tgtEl>
                          <p14:bmkTgt spid="18" bmkName="Bookmark 8"/>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nodeType="clickEffect">
                                      <p:stCondLst>
                                        <p:cond delay="0"/>
                                      </p:stCondLst>
                                      <p:childTnLst>
                                        <p:animEffect transition="out" filter="fade">
                                          <p:cBhvr>
                                            <p:cTn id="60" dur="500"/>
                                            <p:tgtEl>
                                              <p:spTgt spid="7"/>
                                            </p:tgtEl>
                                          </p:cBhvr>
                                        </p:animEffect>
                                        <p:set>
                                          <p:cBhvr>
                                            <p:cTn id="61"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MediaBookmark" delay="0">
                      <p:tgtEl>
                        <p14:bmkTgt spid="18" bmkName="Bookmark 8"/>
                      </p:tgtEl>
                    </p:cond>
                  </p:nextCondLst>
                </p:seq>
                <p:seq concurrent="1" nextAc="seek">
                  <p:cTn id="62" restart="whenNotActive" fill="hold" evtFilter="cancelBubble" nodeType="interactiveSeq">
                    <p:stCondLst>
                      <p:cond evt="onMediaBookmark" delay="0">
                        <p:tgtEl>
                          <p14:bmkTgt spid="18" bmkName="Bookmark 9"/>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childTnLst>
                  </p:cTn>
                  <p:nextCondLst>
                    <p:cond evt="onMediaBookmark" delay="0">
                      <p:tgtEl>
                        <p14:bmkTgt spid="18" bmkName="Bookmark 9"/>
                      </p:tgtEl>
                    </p:cond>
                  </p:nextCondLst>
                </p:seq>
                <p:seq concurrent="1" nextAc="seek">
                  <p:cTn id="68" restart="whenNotActive" fill="hold" evtFilter="cancelBubble" nodeType="interactiveSeq">
                    <p:stCondLst>
                      <p:cond evt="onMediaBookmark" delay="0">
                        <p:tgtEl>
                          <p14:bmkTgt spid="18" bmkName="Bookmark 10"/>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nodeType="clickEffect">
                                      <p:stCondLst>
                                        <p:cond delay="0"/>
                                      </p:stCondLst>
                                      <p:childTnLst>
                                        <p:animEffect transition="out" filter="fade">
                                          <p:cBhvr>
                                            <p:cTn id="72" dur="500"/>
                                            <p:tgtEl>
                                              <p:spTgt spid="17"/>
                                            </p:tgtEl>
                                          </p:cBhvr>
                                        </p:animEffect>
                                        <p:set>
                                          <p:cBhvr>
                                            <p:cTn id="7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MediaBookmark" delay="0">
                      <p:tgtEl>
                        <p14:bmkTgt spid="18" bmkName="Bookmark 10"/>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31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video>
                  <p:cMediaNode vol="80000">
                    <p:cTn id="8" fill="hold" display="0">
                      <p:stCondLst>
                        <p:cond delay="indefinite"/>
                      </p:stCondLst>
                    </p:cTn>
                    <p:tgtEl>
                      <p:spTgt spid="18"/>
                    </p:tgtEl>
                  </p:cMediaNode>
                </p:video>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802807-26F5-3928-4D1E-80ABEA7690E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E5392495-251F-E76D-2869-87F625C21ECB}"/>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3_7_480">
            <a:hlinkClick r:id="" action="ppaction://media"/>
            <a:extLst>
              <a:ext uri="{FF2B5EF4-FFF2-40B4-BE49-F238E27FC236}">
                <a16:creationId xmlns:a16="http://schemas.microsoft.com/office/drawing/2014/main" id="{E180CF40-A56B-C727-59E0-13D715DFEC89}"/>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199810" y="1694945"/>
            <a:ext cx="6999829" cy="3934330"/>
          </a:xfrm>
          <a:prstGeom prst="rect">
            <a:avLst/>
          </a:prstGeom>
        </p:spPr>
      </p:pic>
      <p:sp>
        <p:nvSpPr>
          <p:cNvPr id="7" name="Slide Number Placeholder 30">
            <a:extLst>
              <a:ext uri="{FF2B5EF4-FFF2-40B4-BE49-F238E27FC236}">
                <a16:creationId xmlns:a16="http://schemas.microsoft.com/office/drawing/2014/main" id="{773EAABD-6BBA-4038-B0F8-05DC28A00D16}"/>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7</a:t>
            </a:fld>
            <a:endParaRPr lang="ja-JP" dirty="0"/>
          </a:p>
        </p:txBody>
      </p:sp>
      <p:pic>
        <p:nvPicPr>
          <p:cNvPr id="8" name="Monitoring_3_Slide 7">
            <a:hlinkClick r:id="" action="ppaction://media"/>
            <a:extLst>
              <a:ext uri="{FF2B5EF4-FFF2-40B4-BE49-F238E27FC236}">
                <a16:creationId xmlns:a16="http://schemas.microsoft.com/office/drawing/2014/main" id="{B4185A14-D60F-D43B-2D3E-E6C3FE6DFFC0}"/>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2" time="13820"/>
                    <p14:bmk name="Bookmark 1" time="71443.5956"/>
                  </p14:bmkLst>
                </p14:media>
              </p:ext>
            </p:extLst>
          </p:nvPr>
        </p:nvPicPr>
        <p:blipFill>
          <a:blip r:embed="rId10"/>
          <a:stretch>
            <a:fillRect/>
          </a:stretch>
        </p:blipFill>
        <p:spPr>
          <a:xfrm>
            <a:off x="11582400" y="-607381"/>
            <a:ext cx="609600" cy="609600"/>
          </a:xfrm>
          <a:prstGeom prst="rect">
            <a:avLst/>
          </a:prstGeom>
        </p:spPr>
      </p:pic>
    </p:spTree>
    <p:extLst>
      <p:ext uri="{BB962C8B-B14F-4D97-AF65-F5344CB8AC3E}">
        <p14:creationId xmlns:p14="http://schemas.microsoft.com/office/powerpoint/2010/main" val="3714459085"/>
      </p:ext>
    </p:extLst>
  </p:cSld>
  <p:clrMapOvr>
    <a:masterClrMapping/>
  </p:clrMapOvr>
  <mc:AlternateContent xmlns:mc="http://schemas.openxmlformats.org/markup-compatibility/2006" xmlns:p14="http://schemas.microsoft.com/office/powerpoint/2010/main">
    <mc:Choice Requires="p14">
      <p:transition spd="slow" p14:dur="2000" advTm="92030"/>
    </mc:Choice>
    <mc:Fallback xmlns="">
      <p:transition spd="slow" advTm="9203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0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7108" fill="hold"/>
                                            <p:tgtEl>
                                              <p:spTgt spid="3"/>
                                            </p:tgtEl>
                                          </p:cBhvr>
                                        </p:cmd>
                                      </p:childTnLst>
                                    </p:cTn>
                                  </p:par>
                                </p:childTnLst>
                              </p:cTn>
                            </p:par>
                          </p:childTnLst>
                        </p:cTn>
                      </p:par>
                    </p:childTnLst>
                  </p:cTn>
                  <p:nextCondLst>
                    <p:cond evt="onMediaBookmark" delay="0">
                      <p:tgtEl>
                        <p14:bmkTgt spid="8" bmkName="Bookmark 2"/>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MediaBookmark" delay="0">
                        <p:tgtEl>
                          <p14:bmkTgt spid="8" bmkName="Bookmark 1"/>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8"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20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3"/>
                    </p:tgtEl>
                  </p:cMediaNode>
                </p:video>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27CB437-2A9F-4DAA-1C07-6A4DAE80DB8A}"/>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5" name="Lecture3_8_480">
            <a:hlinkClick r:id="" action="ppaction://media"/>
            <a:extLst>
              <a:ext uri="{FF2B5EF4-FFF2-40B4-BE49-F238E27FC236}">
                <a16:creationId xmlns:a16="http://schemas.microsoft.com/office/drawing/2014/main" id="{EA8D927B-EFDD-F44A-5B89-91289ACFAC7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191464" y="1681313"/>
            <a:ext cx="7148028" cy="4017627"/>
          </a:xfrm>
          <a:prstGeom prst="rect">
            <a:avLst/>
          </a:prstGeom>
        </p:spPr>
      </p:pic>
      <p:sp>
        <p:nvSpPr>
          <p:cNvPr id="7" name="Slide Number Placeholder 30">
            <a:extLst>
              <a:ext uri="{FF2B5EF4-FFF2-40B4-BE49-F238E27FC236}">
                <a16:creationId xmlns:a16="http://schemas.microsoft.com/office/drawing/2014/main" id="{A6BAB681-551C-40E8-9387-942650FC9DC7}"/>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8</a:t>
            </a:fld>
            <a:endParaRPr lang="ja-JP" dirty="0"/>
          </a:p>
        </p:txBody>
      </p:sp>
      <p:pic>
        <p:nvPicPr>
          <p:cNvPr id="8" name="Monitoring_3_Slide 8">
            <a:hlinkClick r:id="" action="ppaction://media"/>
            <a:extLst>
              <a:ext uri="{FF2B5EF4-FFF2-40B4-BE49-F238E27FC236}">
                <a16:creationId xmlns:a16="http://schemas.microsoft.com/office/drawing/2014/main" id="{3F58A4C4-A5A7-29CA-4DAA-4A9202ECD3D9}"/>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26350"/>
                  </p14:bmkLst>
                </p14:media>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924526039"/>
      </p:ext>
    </p:extLst>
  </p:cSld>
  <p:clrMapOvr>
    <a:masterClrMapping/>
  </p:clrMapOvr>
  <mc:AlternateContent xmlns:mc="http://schemas.openxmlformats.org/markup-compatibility/2006" xmlns:p14="http://schemas.microsoft.com/office/powerpoint/2010/main">
    <mc:Choice Requires="p14">
      <p:transition spd="slow" p14:dur="2000" advTm="112420"/>
    </mc:Choice>
    <mc:Fallback xmlns="">
      <p:transition spd="slow" advTm="11242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42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mediacall" presetSubtype="0" fill="hold" nodeType="withEffect">
                                      <p:stCondLst>
                                        <p:cond delay="0"/>
                                      </p:stCondLst>
                                      <p:childTnLst>
                                        <p:cmd type="call" cmd="playFrom(0.0)">
                                          <p:cBhvr>
                                            <p:cTn id="14" dur="36451" fill="hold"/>
                                            <p:tgtEl>
                                              <p:spTgt spid="5"/>
                                            </p:tgtEl>
                                          </p:cBhvr>
                                        </p:cmd>
                                      </p:childTnLst>
                                    </p:cTn>
                                  </p:par>
                                </p:childTnLst>
                              </p:cTn>
                            </p:par>
                          </p:childTnLst>
                        </p:cTn>
                      </p:par>
                    </p:childTnLst>
                  </p:cTn>
                  <p:nextCondLst>
                    <p:cond evt="onMediaBookmark" delay="0">
                      <p:tgtEl>
                        <p14:bmkTgt spid="8" bmkName="Bookmark 1"/>
                      </p:tgtEl>
                    </p:cond>
                  </p:nextCondLst>
                </p:seq>
                <p:video>
                  <p:cMediaNode vol="80000">
                    <p:cTn id="15" fill="hold" display="0">
                      <p:stCondLst>
                        <p:cond delay="indefinite"/>
                      </p:stCondLst>
                    </p:cTn>
                    <p:tgtEl>
                      <p:spTgt spid="5"/>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42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5" fill="hold" display="0">
                      <p:stCondLst>
                        <p:cond delay="indefinite"/>
                      </p:stCondLst>
                    </p:cTn>
                    <p:tgtEl>
                      <p:spTgt spid="5"/>
                    </p:tgtEl>
                  </p:cMediaNode>
                </p:video>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602CD4-C3D7-978E-EDBF-AA2B2A1E8EB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3_Slide 9">
            <a:hlinkClick r:id="" action="ppaction://media"/>
            <a:extLst>
              <a:ext uri="{FF2B5EF4-FFF2-40B4-BE49-F238E27FC236}">
                <a16:creationId xmlns:a16="http://schemas.microsoft.com/office/drawing/2014/main" id="{A3F2EB19-8AB9-A2BD-0D4A-CAC01B6AF84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73709766"/>
      </p:ext>
    </p:extLst>
  </p:cSld>
  <p:clrMapOvr>
    <a:masterClrMapping/>
  </p:clrMapOvr>
  <mc:AlternateContent xmlns:mc="http://schemas.openxmlformats.org/markup-compatibility/2006" xmlns:p14="http://schemas.microsoft.com/office/powerpoint/2010/main">
    <mc:Choice Requires="p14">
      <p:transition spd="slow" p14:dur="2000" advTm="6850"/>
    </mc:Choice>
    <mc:Fallback xmlns="">
      <p:transition spd="slow" advTm="6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534EF9E-CDDF-3909-0338-1FF535626596}"/>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3_10_480">
            <a:hlinkClick r:id="" action="ppaction://media"/>
            <a:extLst>
              <a:ext uri="{FF2B5EF4-FFF2-40B4-BE49-F238E27FC236}">
                <a16:creationId xmlns:a16="http://schemas.microsoft.com/office/drawing/2014/main" id="{CCA07490-2B8B-23C5-BCE6-726A118847A8}"/>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410406" y="1447514"/>
            <a:ext cx="8135485" cy="4572638"/>
          </a:xfrm>
          <a:prstGeom prst="rect">
            <a:avLst/>
          </a:prstGeom>
        </p:spPr>
      </p:pic>
      <p:sp>
        <p:nvSpPr>
          <p:cNvPr id="5" name="Slide Number Placeholder 30">
            <a:extLst>
              <a:ext uri="{FF2B5EF4-FFF2-40B4-BE49-F238E27FC236}">
                <a16:creationId xmlns:a16="http://schemas.microsoft.com/office/drawing/2014/main" id="{86A74A25-7E83-489A-8AA9-B0D73E756448}"/>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10</a:t>
            </a:fld>
            <a:endParaRPr lang="ja-JP" dirty="0"/>
          </a:p>
        </p:txBody>
      </p:sp>
      <p:pic>
        <p:nvPicPr>
          <p:cNvPr id="8" name="Monitoring_3_Slide 10">
            <a:hlinkClick r:id="" action="ppaction://media"/>
            <a:extLst>
              <a:ext uri="{FF2B5EF4-FFF2-40B4-BE49-F238E27FC236}">
                <a16:creationId xmlns:a16="http://schemas.microsoft.com/office/drawing/2014/main" id="{41471E38-75E9-CB02-736C-5CDB784E0464}"/>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17930"/>
                  </p14:bmkLst>
                </p14:media>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588501619"/>
      </p:ext>
    </p:extLst>
  </p:cSld>
  <p:clrMapOvr>
    <a:masterClrMapping/>
  </p:clrMapOvr>
  <mc:AlternateContent xmlns:mc="http://schemas.openxmlformats.org/markup-compatibility/2006" xmlns:p14="http://schemas.microsoft.com/office/powerpoint/2010/main">
    <mc:Choice Requires="p14">
      <p:transition spd="slow" p14:dur="2000" advTm="66690"/>
    </mc:Choice>
    <mc:Fallback xmlns="">
      <p:transition spd="slow" advTm="666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70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941" fill="hold"/>
                                            <p:tgtEl>
                                              <p:spTgt spid="3"/>
                                            </p:tgtEl>
                                          </p:cBhvr>
                                        </p:cmd>
                                      </p:childTnLst>
                                    </p:cTn>
                                  </p:par>
                                </p:childTnLst>
                              </p:cTn>
                            </p:par>
                          </p:childTnLst>
                        </p:cTn>
                      </p:par>
                    </p:childTnLst>
                  </p:cTn>
                  <p:nextCondLst>
                    <p:cond evt="onMediaBookmark" delay="0">
                      <p:tgtEl>
                        <p14:bmkTgt spid="8" bmkName="Bookmark 1"/>
                      </p:tgtEl>
                    </p:cond>
                  </p:nextCondLst>
                </p:seq>
                <p:video>
                  <p:cMediaNode vol="80000">
                    <p:cTn id="13" fill="hold" display="0">
                      <p:stCondLst>
                        <p:cond delay="indefinite"/>
                      </p:stCondLst>
                    </p:cTn>
                    <p:tgtEl>
                      <p:spTgt spid="3"/>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70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3"/>
                    </p:tgtEl>
                  </p:cMediaNode>
                </p:video>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DF5550-DE9F-8AFF-EFCE-9F3B8D5BB55D}"/>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8" name="Picture 17">
            <a:extLst>
              <a:ext uri="{FF2B5EF4-FFF2-40B4-BE49-F238E27FC236}">
                <a16:creationId xmlns:a16="http://schemas.microsoft.com/office/drawing/2014/main" id="{6791CF35-9C0B-C879-B4D6-3155CA2A5C41}"/>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6" name="Lecture3_11_480">
            <a:hlinkClick r:id="" action="ppaction://media"/>
            <a:extLst>
              <a:ext uri="{FF2B5EF4-FFF2-40B4-BE49-F238E27FC236}">
                <a16:creationId xmlns:a16="http://schemas.microsoft.com/office/drawing/2014/main" id="{33EFABF8-D2DB-836E-EA4D-53F28CD96A39}"/>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067.9405"/>
                    <p14:bmk name="Bookmark 2" time="13990.0212"/>
                    <p14:bmk name="Bookmark 3" time="17941.4012"/>
                    <p14:bmk name="Bookmark 4" time="22853.9277"/>
                    <p14:bmk name="Bookmark 5" time="27766.4543"/>
                    <p14:bmk name="Bookmark 6" time="33426.5392"/>
                  </p14:bmkLst>
                </p14:media>
              </p:ext>
            </p:extLst>
          </p:nvPr>
        </p:nvPicPr>
        <p:blipFill>
          <a:blip r:embed="rId9"/>
          <a:stretch>
            <a:fillRect/>
          </a:stretch>
        </p:blipFill>
        <p:spPr>
          <a:xfrm>
            <a:off x="215148" y="1458289"/>
            <a:ext cx="7012446" cy="3941422"/>
          </a:xfrm>
          <a:prstGeom prst="rect">
            <a:avLst/>
          </a:prstGeom>
        </p:spPr>
      </p:pic>
      <p:sp>
        <p:nvSpPr>
          <p:cNvPr id="11" name="Rectangle 10">
            <a:extLst>
              <a:ext uri="{FF2B5EF4-FFF2-40B4-BE49-F238E27FC236}">
                <a16:creationId xmlns:a16="http://schemas.microsoft.com/office/drawing/2014/main" id="{F26452B6-A083-47E0-A47D-A5BDA00615A9}"/>
              </a:ext>
            </a:extLst>
          </p:cNvPr>
          <p:cNvSpPr>
            <a:spLocks noGrp="1" noRot="1" noMove="1" noResize="1" noEditPoints="1" noAdjustHandles="1" noChangeArrowheads="1" noChangeShapeType="1"/>
          </p:cNvSpPr>
          <p:nvPr/>
        </p:nvSpPr>
        <p:spPr>
          <a:xfrm>
            <a:off x="7351059" y="3990701"/>
            <a:ext cx="2968599" cy="6636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Rectangle 9">
            <a:extLst>
              <a:ext uri="{FF2B5EF4-FFF2-40B4-BE49-F238E27FC236}">
                <a16:creationId xmlns:a16="http://schemas.microsoft.com/office/drawing/2014/main" id="{9E14472C-BE3B-4A18-9521-D0652800321A}"/>
              </a:ext>
            </a:extLst>
          </p:cNvPr>
          <p:cNvSpPr>
            <a:spLocks noGrp="1" noRot="1" noMove="1" noResize="1" noEditPoints="1" noAdjustHandles="1" noChangeArrowheads="1" noChangeShapeType="1"/>
          </p:cNvSpPr>
          <p:nvPr/>
        </p:nvSpPr>
        <p:spPr>
          <a:xfrm>
            <a:off x="7351059" y="3006569"/>
            <a:ext cx="2968599" cy="98413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851DE9CF-E6F2-43FA-B718-0D00207755A9}"/>
              </a:ext>
            </a:extLst>
          </p:cNvPr>
          <p:cNvSpPr>
            <a:spLocks noGrp="1" noRot="1" noMove="1" noResize="1" noEditPoints="1" noAdjustHandles="1" noChangeArrowheads="1" noChangeShapeType="1"/>
          </p:cNvSpPr>
          <p:nvPr/>
        </p:nvSpPr>
        <p:spPr>
          <a:xfrm>
            <a:off x="7351059" y="2342951"/>
            <a:ext cx="2968599" cy="6636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B42C39BD-7B0D-4640-BC2A-BE52253FC6A1}"/>
              </a:ext>
            </a:extLst>
          </p:cNvPr>
          <p:cNvSpPr>
            <a:spLocks noGrp="1" noRot="1" noMove="1" noResize="1" noEditPoints="1" noAdjustHandles="1" noChangeArrowheads="1" noChangeShapeType="1"/>
          </p:cNvSpPr>
          <p:nvPr/>
        </p:nvSpPr>
        <p:spPr>
          <a:xfrm>
            <a:off x="7351060" y="1604147"/>
            <a:ext cx="2968598" cy="7489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Rectangle 3">
            <a:extLst>
              <a:ext uri="{FF2B5EF4-FFF2-40B4-BE49-F238E27FC236}">
                <a16:creationId xmlns:a16="http://schemas.microsoft.com/office/drawing/2014/main" id="{E4CE881A-D68C-4D8F-B747-CB6ABF4D23DF}"/>
              </a:ext>
            </a:extLst>
          </p:cNvPr>
          <p:cNvSpPr>
            <a:spLocks noGrp="1" noRot="1" noMove="1" noResize="1" noEditPoints="1" noAdjustHandles="1" noChangeArrowheads="1" noChangeShapeType="1"/>
          </p:cNvSpPr>
          <p:nvPr/>
        </p:nvSpPr>
        <p:spPr>
          <a:xfrm>
            <a:off x="7351059" y="1189039"/>
            <a:ext cx="2968599" cy="41510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Slide Number Placeholder 30">
            <a:extLst>
              <a:ext uri="{FF2B5EF4-FFF2-40B4-BE49-F238E27FC236}">
                <a16:creationId xmlns:a16="http://schemas.microsoft.com/office/drawing/2014/main" id="{FD24B61C-377C-454B-A9BA-F801316FECE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11</a:t>
            </a:fld>
            <a:endParaRPr lang="ja-JP" dirty="0"/>
          </a:p>
        </p:txBody>
      </p:sp>
      <p:pic>
        <p:nvPicPr>
          <p:cNvPr id="13" name="Monitoring_3_Slide 11">
            <a:hlinkClick r:id="" action="ppaction://media"/>
            <a:extLst>
              <a:ext uri="{FF2B5EF4-FFF2-40B4-BE49-F238E27FC236}">
                <a16:creationId xmlns:a16="http://schemas.microsoft.com/office/drawing/2014/main" id="{5DEF77C3-62E8-6745-EFE7-9F204A15F52F}"/>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2" time="15139.9948"/>
                    <p14:bmk name="Bookmark 1" time="56055.0882"/>
                  </p14:bmkLst>
                </p14:media>
              </p:ext>
            </p:extLst>
          </p:nvPr>
        </p:nvPicPr>
        <p:blipFill>
          <a:blip r:embed="rId10"/>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415347659"/>
      </p:ext>
    </p:extLst>
  </p:cSld>
  <p:clrMapOvr>
    <a:masterClrMapping/>
  </p:clrMapOvr>
  <mc:AlternateContent xmlns:mc="http://schemas.openxmlformats.org/markup-compatibility/2006" xmlns:p14="http://schemas.microsoft.com/office/powerpoint/2010/main">
    <mc:Choice Requires="p14">
      <p:transition spd="slow" p14:dur="2000" advTm="73490"/>
    </mc:Choice>
    <mc:Fallback xmlns="">
      <p:transition spd="slow" advTm="734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49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seq concurrent="1" nextAc="seek">
                  <p:cTn id="8" restart="whenNotActive" fill="hold" evtFilter="cancelBubble" nodeType="interactiveSeq">
                    <p:stCondLst>
                      <p:cond evt="onMediaBookmark" delay="0">
                        <p:tgtEl>
                          <p14:bmkTgt spid="13"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MediaBookmark" delay="0">
                      <p:tgtEl>
                        <p14:bmkTgt spid="13" bmkName="Bookmark 1"/>
                      </p:tgtEl>
                    </p:cond>
                  </p:nextCondLst>
                </p:seq>
                <p:video>
                  <p:cMediaNode vol="80000">
                    <p:cTn id="13" fill="hold" display="0">
                      <p:stCondLst>
                        <p:cond delay="indefinite"/>
                      </p:stCondLst>
                    </p:cTn>
                    <p:tgtEl>
                      <p:spTgt spid="6"/>
                    </p:tgtEl>
                  </p:cMediaNode>
                </p:video>
                <p:seq concurrent="1" nextAc="seek">
                  <p:cTn id="14" restart="whenNotActive" fill="hold" evtFilter="cancelBubble" nodeType="interactiveSeq">
                    <p:stCondLst>
                      <p:cond evt="onMediaBookmark" delay="0">
                        <p:tgtEl>
                          <p14:bmkTgt spid="13" bmkName="Bookmark 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3688" fill="hold"/>
                                            <p:tgtEl>
                                              <p:spTgt spid="6"/>
                                            </p:tgtEl>
                                          </p:cBhvr>
                                        </p:cmd>
                                      </p:childTnLst>
                                    </p:cTn>
                                  </p:par>
                                </p:childTnLst>
                              </p:cTn>
                            </p:par>
                          </p:childTnLst>
                        </p:cTn>
                      </p:par>
                    </p:childTnLst>
                  </p:cTn>
                  <p:nextCondLst>
                    <p:cond evt="onMediaBookmark" delay="0">
                      <p:tgtEl>
                        <p14:bmkTgt spid="13" bmkName="Bookmark 2"/>
                      </p:tgtEl>
                    </p:cond>
                  </p:nextCondLst>
                </p:seq>
                <p:seq concurrent="1" nextAc="seek">
                  <p:cTn id="19" restart="whenNotActive" fill="hold" evtFilter="cancelBubble" nodeType="interactiveSeq">
                    <p:stCondLst>
                      <p:cond evt="onMediaBookmark" delay="0">
                        <p:tgtEl>
                          <p14:bmkTgt spid="6" bmkName="Bookmark 1"/>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nextCondLst>
                    <p:cond evt="onMediaBookmark" delay="0">
                      <p:tgtEl>
                        <p14:bmkTgt spid="6" bmkName="Bookmark 1"/>
                      </p:tgtEl>
                    </p:cond>
                  </p:nextCondLst>
                </p:seq>
                <p:seq concurrent="1" nextAc="seek">
                  <p:cTn id="25" restart="whenNotActive" fill="hold" evtFilter="cancelBubble" nodeType="interactiveSeq">
                    <p:stCondLst>
                      <p:cond evt="onMediaBookmark" delay="0">
                        <p:tgtEl>
                          <p14:bmkTgt spid="6" bmkName="Bookmark 2"/>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4"/>
                                            </p:tgtEl>
                                          </p:cBhvr>
                                        </p:animEffect>
                                        <p:set>
                                          <p:cBhvr>
                                            <p:cTn id="30" dur="1" fill="hold">
                                              <p:stCondLst>
                                                <p:cond delay="499"/>
                                              </p:stCondLst>
                                            </p:cTn>
                                            <p:tgtEl>
                                              <p:spTgt spid="4"/>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nextCondLst>
                    <p:cond evt="onMediaBookmark" delay="0">
                      <p:tgtEl>
                        <p14:bmkTgt spid="6" bmkName="Bookmark 2"/>
                      </p:tgtEl>
                    </p:cond>
                  </p:nextCondLst>
                </p:seq>
                <p:seq concurrent="1" nextAc="seek">
                  <p:cTn id="34" restart="whenNotActive" fill="hold" evtFilter="cancelBubble" nodeType="interactiveSeq">
                    <p:stCondLst>
                      <p:cond evt="onMediaBookmark" delay="0">
                        <p:tgtEl>
                          <p14:bmkTgt spid="6" bmkName="Bookmark 3"/>
                        </p:tgtEl>
                      </p:cond>
                    </p:stCondLst>
                    <p:endSync evt="end" delay="0">
                      <p:rtn val="all"/>
                    </p:endSync>
                    <p:childTnLst>
                      <p:par>
                        <p:cTn id="35" fill="hold">
                          <p:stCondLst>
                            <p:cond delay="0"/>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8"/>
                                            </p:tgtEl>
                                          </p:cBhvr>
                                        </p:animEffect>
                                        <p:set>
                                          <p:cBhvr>
                                            <p:cTn id="39" dur="1" fill="hold">
                                              <p:stCondLst>
                                                <p:cond delay="499"/>
                                              </p:stCondLst>
                                            </p:cTn>
                                            <p:tgtEl>
                                              <p:spTgt spid="8"/>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nextCondLst>
                    <p:cond evt="onMediaBookmark" delay="0">
                      <p:tgtEl>
                        <p14:bmkTgt spid="6" bmkName="Bookmark 3"/>
                      </p:tgtEl>
                    </p:cond>
                  </p:nextCondLst>
                </p:seq>
                <p:seq concurrent="1" nextAc="seek">
                  <p:cTn id="43" restart="whenNotActive" fill="hold" evtFilter="cancelBubble" nodeType="interactiveSeq">
                    <p:stCondLst>
                      <p:cond evt="onMediaBookmark" delay="0">
                        <p:tgtEl>
                          <p14:bmkTgt spid="6" bmkName="Bookmark 4"/>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childTnLst>
                  </p:cTn>
                  <p:nextCondLst>
                    <p:cond evt="onMediaBookmark" delay="0">
                      <p:tgtEl>
                        <p14:bmkTgt spid="6" bmkName="Bookmark 4"/>
                      </p:tgtEl>
                    </p:cond>
                  </p:nextCondLst>
                </p:seq>
                <p:seq concurrent="1" nextAc="seek">
                  <p:cTn id="52" restart="whenNotActive" fill="hold" evtFilter="cancelBubble" nodeType="interactiveSeq">
                    <p:stCondLst>
                      <p:cond evt="onMediaBookmark" delay="0">
                        <p:tgtEl>
                          <p14:bmkTgt spid="6" bmkName="Bookmark 5"/>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10"/>
                                            </p:tgtEl>
                                          </p:cBhvr>
                                        </p:animEffect>
                                        <p:set>
                                          <p:cBhvr>
                                            <p:cTn id="57" dur="1" fill="hold">
                                              <p:stCondLst>
                                                <p:cond delay="499"/>
                                              </p:stCondLst>
                                            </p:cTn>
                                            <p:tgtEl>
                                              <p:spTgt spid="1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childTnLst>
                  </p:cTn>
                  <p:nextCondLst>
                    <p:cond evt="onMediaBookmark" delay="0">
                      <p:tgtEl>
                        <p14:bmkTgt spid="6" bmkName="Bookmark 5"/>
                      </p:tgtEl>
                    </p:cond>
                  </p:nextCondLst>
                </p:seq>
                <p:seq concurrent="1" nextAc="seek">
                  <p:cTn id="61" restart="whenNotActive" fill="hold" evtFilter="cancelBubble" nodeType="interactiveSeq">
                    <p:stCondLst>
                      <p:cond evt="onMediaBookmark" delay="0">
                        <p:tgtEl>
                          <p14:bmkTgt spid="6" bmkName="Bookmark 6"/>
                        </p:tgtEl>
                      </p:cond>
                    </p:stCondLst>
                    <p:endSync evt="end" delay="0">
                      <p:rtn val="all"/>
                    </p:endSync>
                    <p:childTnLst>
                      <p:par>
                        <p:cTn id="62" fill="hold">
                          <p:stCondLst>
                            <p:cond delay="0"/>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500"/>
                                            <p:tgtEl>
                                              <p:spTgt spid="11"/>
                                            </p:tgtEl>
                                          </p:cBhvr>
                                        </p:animEffect>
                                        <p:set>
                                          <p:cBhvr>
                                            <p:cTn id="66"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MediaBookmark" delay="0">
                      <p:tgtEl>
                        <p14:bmkTgt spid="6" bmkName="Bookmark 6"/>
                      </p:tgtEl>
                    </p:cond>
                  </p:nextCondLst>
                </p:seq>
              </p:childTnLst>
            </p:cTn>
          </p:par>
        </p:tnLst>
        <p:bldLst>
          <p:bldP spid="11" grpId="0" animBg="1"/>
          <p:bldP spid="11" grpId="1" animBg="1"/>
          <p:bldP spid="10" grpId="0" animBg="1"/>
          <p:bldP spid="10" grpId="1" animBg="1"/>
          <p:bldP spid="9" grpId="0" animBg="1"/>
          <p:bldP spid="9" grpId="1" animBg="1"/>
          <p:bldP spid="8" grpId="0" animBg="1"/>
          <p:bldP spid="8" grpId="1" animBg="1"/>
          <p:bldP spid="4" grpId="0" animBg="1"/>
          <p:bldP spid="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49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video>
                  <p:cMediaNode vol="80000">
                    <p:cTn id="13" fill="hold" display="0">
                      <p:stCondLst>
                        <p:cond delay="indefinite"/>
                      </p:stCondLst>
                    </p:cTn>
                    <p:tgtEl>
                      <p:spTgt spid="6"/>
                    </p:tgtEl>
                  </p:cMediaNode>
                </p:video>
              </p:childTnLst>
            </p:cTn>
          </p:par>
        </p:tnLst>
      </p:timing>
    </mc:Fallback>
  </mc:AlternateContent>
  <p:extLst>
    <p:ext uri="{E180D4A7-C9FB-4DFB-919C-405C955672EB}">
      <p14:showEvtLst xmlns:p14="http://schemas.microsoft.com/office/powerpoint/2010/main">
        <p14:playEvt time="12124" objId="3"/>
        <p14:stopEvt time="45667" objId="3"/>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58A92A9-5342-75B2-0691-102C7D61B5CB}"/>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8" name="Lecture3_12_480">
            <a:hlinkClick r:id="" action="ppaction://media"/>
            <a:extLst>
              <a:ext uri="{FF2B5EF4-FFF2-40B4-BE49-F238E27FC236}">
                <a16:creationId xmlns:a16="http://schemas.microsoft.com/office/drawing/2014/main" id="{24DFC66C-BC45-CDB9-8EEB-B2810162EF6E}"/>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194932" y="1619634"/>
            <a:ext cx="7201211" cy="4047519"/>
          </a:xfrm>
          <a:prstGeom prst="rect">
            <a:avLst/>
          </a:prstGeom>
        </p:spPr>
      </p:pic>
      <p:pic>
        <p:nvPicPr>
          <p:cNvPr id="13" name="Picture 12">
            <a:extLst>
              <a:ext uri="{FF2B5EF4-FFF2-40B4-BE49-F238E27FC236}">
                <a16:creationId xmlns:a16="http://schemas.microsoft.com/office/drawing/2014/main" id="{7B7AED17-4954-8FB2-4CBD-356E62DDD4CE}"/>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30">
            <a:extLst>
              <a:ext uri="{FF2B5EF4-FFF2-40B4-BE49-F238E27FC236}">
                <a16:creationId xmlns:a16="http://schemas.microsoft.com/office/drawing/2014/main" id="{AA5CAE01-12B1-4328-86D2-F181B24524B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12</a:t>
            </a:fld>
            <a:endParaRPr lang="ja-JP" dirty="0"/>
          </a:p>
        </p:txBody>
      </p:sp>
      <p:pic>
        <p:nvPicPr>
          <p:cNvPr id="5" name="Monitoring_3_Slide 12">
            <a:hlinkClick r:id="" action="ppaction://media"/>
            <a:extLst>
              <a:ext uri="{FF2B5EF4-FFF2-40B4-BE49-F238E27FC236}">
                <a16:creationId xmlns:a16="http://schemas.microsoft.com/office/drawing/2014/main" id="{0B70A499-87DB-411F-D42B-6B3F2F3D7934}"/>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41271.318"/>
                    <p14:bmk name="Bookmark 2" time="59105.863"/>
                  </p14:bmkLst>
                </p14:media>
              </p:ext>
            </p:extLst>
          </p:nvPr>
        </p:nvPicPr>
        <p:blipFill>
          <a:blip r:embed="rId10"/>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875339547"/>
      </p:ext>
    </p:extLst>
  </p:cSld>
  <p:clrMapOvr>
    <a:masterClrMapping/>
  </p:clrMapOvr>
  <mc:AlternateContent xmlns:mc="http://schemas.openxmlformats.org/markup-compatibility/2006" xmlns:p14="http://schemas.microsoft.com/office/powerpoint/2010/main">
    <mc:Choice Requires="p14">
      <p:transition spd="slow" p14:dur="2000" advTm="63990"/>
    </mc:Choice>
    <mc:Fallback xmlns="">
      <p:transition spd="slow" advTm="6399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999" fill="hold"/>
                                            <p:tgtEl>
                                              <p:spTgt spid="5"/>
                                            </p:tgtEl>
                                          </p:cBhvr>
                                        </p:cmd>
                                      </p:childTnLst>
                                    </p:cTn>
                                  </p:par>
                                  <p:par>
                                    <p:cTn id="7" presetID="1" presetClass="mediacall" presetSubtype="0" fill="hold" nodeType="withEffect">
                                      <p:stCondLst>
                                        <p:cond delay="0"/>
                                      </p:stCondLst>
                                      <p:childTnLst>
                                        <p:cmd type="call" cmd="playFrom(0.0)">
                                          <p:cBhvr>
                                            <p:cTn id="8" dur="635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5714">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8"/>
                    </p:tgtEl>
                  </p:cMediaNode>
                </p:video>
                <p:seq concurrent="1" nextAc="seek">
                  <p:cTn id="11" restart="whenNotActive" fill="hold" evtFilter="cancelBubble" nodeType="interactiveSeq">
                    <p:stCondLst>
                      <p:cond evt="onMediaBookmark" delay="0">
                        <p:tgtEl>
                          <p14:bmkTgt spid="5" bmkName="Bookmark 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5" bmkName="Bookmark 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999" fill="hold"/>
                                            <p:tgtEl>
                                              <p:spTgt spid="5"/>
                                            </p:tgtEl>
                                          </p:cBhvr>
                                        </p:cmd>
                                      </p:childTnLst>
                                    </p:cTn>
                                  </p:par>
                                  <p:par>
                                    <p:cTn id="7" presetID="1" presetClass="mediacall" presetSubtype="0" fill="hold" nodeType="withEffect">
                                      <p:stCondLst>
                                        <p:cond delay="0"/>
                                      </p:stCondLst>
                                      <p:childTnLst>
                                        <p:cmd type="call" cmd="playFrom(0.0)">
                                          <p:cBhvr>
                                            <p:cTn id="8" dur="635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5714">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8"/>
                    </p:tgtEl>
                  </p:cMediaNode>
                </p:video>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05E809-8A68-4533-5412-BD5ACBD5389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3_Slide 13">
            <a:hlinkClick r:id="" action="ppaction://media"/>
            <a:extLst>
              <a:ext uri="{FF2B5EF4-FFF2-40B4-BE49-F238E27FC236}">
                <a16:creationId xmlns:a16="http://schemas.microsoft.com/office/drawing/2014/main" id="{77731722-E7AF-2B44-B4B8-B3C640A359A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444214239"/>
      </p:ext>
    </p:extLst>
  </p:cSld>
  <p:clrMapOvr>
    <a:masterClrMapping/>
  </p:clrMapOvr>
  <mc:AlternateContent xmlns:mc="http://schemas.openxmlformats.org/markup-compatibility/2006" xmlns:p14="http://schemas.microsoft.com/office/powerpoint/2010/main">
    <mc:Choice Requires="p14">
      <p:transition spd="slow" p14:dur="2000" advTm="7480"/>
    </mc:Choice>
    <mc:Fallback xmlns="">
      <p:transition spd="slow" advTm="7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4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9EF2EE1-0A2A-2912-E6D4-06CC0990A641}"/>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4" name="Picture 13">
            <a:extLst>
              <a:ext uri="{FF2B5EF4-FFF2-40B4-BE49-F238E27FC236}">
                <a16:creationId xmlns:a16="http://schemas.microsoft.com/office/drawing/2014/main" id="{569683DB-562C-3DDC-67D0-5DB045F8408C}"/>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7" name="Lecture3_14_480">
            <a:hlinkClick r:id="" action="ppaction://media"/>
            <a:extLst>
              <a:ext uri="{FF2B5EF4-FFF2-40B4-BE49-F238E27FC236}">
                <a16:creationId xmlns:a16="http://schemas.microsoft.com/office/drawing/2014/main" id="{9E170F0A-7FC9-F757-C301-3CF6D6D5373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3541767" y="1701195"/>
            <a:ext cx="6760775" cy="3799967"/>
          </a:xfrm>
          <a:prstGeom prst="rect">
            <a:avLst/>
          </a:prstGeom>
        </p:spPr>
      </p:pic>
      <p:sp>
        <p:nvSpPr>
          <p:cNvPr id="6" name="Slide Number Placeholder 30">
            <a:extLst>
              <a:ext uri="{FF2B5EF4-FFF2-40B4-BE49-F238E27FC236}">
                <a16:creationId xmlns:a16="http://schemas.microsoft.com/office/drawing/2014/main" id="{3D9A3C96-9539-4438-964D-03D70DA07B76}"/>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14</a:t>
            </a:fld>
            <a:endParaRPr lang="ja-JP" dirty="0"/>
          </a:p>
        </p:txBody>
      </p:sp>
      <p:pic>
        <p:nvPicPr>
          <p:cNvPr id="10" name="Monitoring_3_Slide 14">
            <a:hlinkClick r:id="" action="ppaction://media"/>
            <a:extLst>
              <a:ext uri="{FF2B5EF4-FFF2-40B4-BE49-F238E27FC236}">
                <a16:creationId xmlns:a16="http://schemas.microsoft.com/office/drawing/2014/main" id="{5A8D64F1-5108-D71F-BC3D-4174BE7B3878}"/>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16513.1272"/>
                    <p14:bmk name="Bookmark 2" time="61541.9538"/>
                  </p14:bmkLst>
                </p14:media>
              </p:ext>
            </p:extLst>
          </p:nvPr>
        </p:nvPicPr>
        <p:blipFill>
          <a:blip r:embed="rId10"/>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453023313"/>
      </p:ext>
    </p:extLst>
  </p:cSld>
  <p:clrMapOvr>
    <a:masterClrMapping/>
  </p:clrMapOvr>
  <mc:AlternateContent xmlns:mc="http://schemas.openxmlformats.org/markup-compatibility/2006" xmlns:p14="http://schemas.microsoft.com/office/powerpoint/2010/main">
    <mc:Choice Requires="p14">
      <p:transition spd="slow" p14:dur="2000" advTm="79040"/>
    </mc:Choice>
    <mc:Fallback xmlns="">
      <p:transition spd="slow" advTm="7904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03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MediaBookmark" delay="0">
                        <p:tgtEl>
                          <p14:bmkTgt spid="10"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7490" fill="hold"/>
                                            <p:tgtEl>
                                              <p:spTgt spid="7"/>
                                            </p:tgtEl>
                                          </p:cBhvr>
                                        </p:cmd>
                                      </p:childTnLst>
                                    </p:cTn>
                                  </p:par>
                                </p:childTnLst>
                              </p:cTn>
                            </p:par>
                          </p:childTnLst>
                        </p:cTn>
                      </p:par>
                    </p:childTnLst>
                  </p:cTn>
                  <p:nextCondLst>
                    <p:cond evt="onMediaBookmark" delay="0">
                      <p:tgtEl>
                        <p14:bmkTgt spid="10" bmkName="Bookmark 1"/>
                      </p:tgtEl>
                    </p:cond>
                  </p:nextCondLst>
                </p:seq>
                <p:video>
                  <p:cMediaNode vol="80000">
                    <p:cTn id="13" fill="hold" display="0">
                      <p:stCondLst>
                        <p:cond delay="indefinite"/>
                      </p:stCondLst>
                    </p:cTn>
                    <p:tgtEl>
                      <p:spTgt spid="7"/>
                    </p:tgtEl>
                  </p:cMediaNode>
                </p:video>
                <p:seq concurrent="1" nextAc="seek">
                  <p:cTn id="14" restart="whenNotActive" fill="hold" evtFilter="cancelBubble" nodeType="interactiveSeq">
                    <p:stCondLst>
                      <p:cond evt="onMediaBookmark" delay="0">
                        <p:tgtEl>
                          <p14:bmkTgt spid="10" bmkName="Bookmark 2"/>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MediaBookmark" delay="0">
                      <p:tgtEl>
                        <p14:bmkTgt spid="10" bmkName="Bookmark 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03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video>
                  <p:cMediaNode vol="80000">
                    <p:cTn id="13" fill="hold" display="0">
                      <p:stCondLst>
                        <p:cond delay="indefinite"/>
                      </p:stCondLst>
                    </p:cTn>
                    <p:tgtEl>
                      <p:spTgt spid="7"/>
                    </p:tgtEl>
                  </p:cMediaNode>
                </p:video>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971028-3681-0086-2AA0-FB057F0CB34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3_Slide 15">
            <a:hlinkClick r:id="" action="ppaction://media"/>
            <a:extLst>
              <a:ext uri="{FF2B5EF4-FFF2-40B4-BE49-F238E27FC236}">
                <a16:creationId xmlns:a16="http://schemas.microsoft.com/office/drawing/2014/main" id="{A0851F2B-2E4D-1C9F-6763-0CF80B39EBD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349574534"/>
      </p:ext>
    </p:extLst>
  </p:cSld>
  <p:clrMapOvr>
    <a:masterClrMapping/>
  </p:clrMapOvr>
  <mc:AlternateContent xmlns:mc="http://schemas.openxmlformats.org/markup-compatibility/2006" xmlns:p14="http://schemas.microsoft.com/office/powerpoint/2010/main">
    <mc:Choice Requires="p14">
      <p:transition spd="slow" p14:dur="2000" advTm="31730"/>
    </mc:Choice>
    <mc:Fallback xmlns="">
      <p:transition spd="slow" advTm="31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7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D1C880C-7BD6-1A21-7FD1-CEBE8EA2FF4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3" name="Slide Number Placeholder 30">
            <a:extLst>
              <a:ext uri="{FF2B5EF4-FFF2-40B4-BE49-F238E27FC236}">
                <a16:creationId xmlns:a16="http://schemas.microsoft.com/office/drawing/2014/main" id="{1EAE7F1D-1EF5-42E8-A2E6-24FD02B0A047}"/>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16</a:t>
            </a:fld>
            <a:endParaRPr lang="ja-JP" dirty="0"/>
          </a:p>
        </p:txBody>
      </p:sp>
      <p:pic>
        <p:nvPicPr>
          <p:cNvPr id="8" name="Monitoring_3_Slide 16">
            <a:hlinkClick r:id="" action="ppaction://media"/>
            <a:extLst>
              <a:ext uri="{FF2B5EF4-FFF2-40B4-BE49-F238E27FC236}">
                <a16:creationId xmlns:a16="http://schemas.microsoft.com/office/drawing/2014/main" id="{B00FC62D-E5B0-DAC9-8B75-CD7F3EA7FC5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032100466"/>
      </p:ext>
    </p:extLst>
  </p:cSld>
  <p:clrMapOvr>
    <a:masterClrMapping/>
  </p:clrMapOvr>
  <mc:AlternateContent xmlns:mc="http://schemas.openxmlformats.org/markup-compatibility/2006" xmlns:p14="http://schemas.microsoft.com/office/powerpoint/2010/main">
    <mc:Choice Requires="p14">
      <p:transition spd="slow" p14:dur="2000" advTm="49990"/>
    </mc:Choice>
    <mc:Fallback xmlns="">
      <p:transition spd="slow" advTm="499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40E154E-7405-F142-E0BD-4D7964D3CD4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30">
            <a:extLst>
              <a:ext uri="{FF2B5EF4-FFF2-40B4-BE49-F238E27FC236}">
                <a16:creationId xmlns:a16="http://schemas.microsoft.com/office/drawing/2014/main" id="{D7D35B51-9420-4482-838C-73E822256359}"/>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17</a:t>
            </a:fld>
            <a:endParaRPr lang="ja-JP" dirty="0"/>
          </a:p>
        </p:txBody>
      </p:sp>
      <p:pic>
        <p:nvPicPr>
          <p:cNvPr id="7" name="Monitoring_3_Slide 17">
            <a:hlinkClick r:id="" action="ppaction://media"/>
            <a:extLst>
              <a:ext uri="{FF2B5EF4-FFF2-40B4-BE49-F238E27FC236}">
                <a16:creationId xmlns:a16="http://schemas.microsoft.com/office/drawing/2014/main" id="{7771A2D0-D9ED-B329-BBCA-FCC0D61B769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225447453"/>
      </p:ext>
    </p:extLst>
  </p:cSld>
  <p:clrMapOvr>
    <a:masterClrMapping/>
  </p:clrMapOvr>
  <mc:AlternateContent xmlns:mc="http://schemas.openxmlformats.org/markup-compatibility/2006" xmlns:p14="http://schemas.microsoft.com/office/powerpoint/2010/main">
    <mc:Choice Requires="p14">
      <p:transition spd="slow" p14:dur="2000" advTm="50440"/>
    </mc:Choice>
    <mc:Fallback xmlns="">
      <p:transition spd="slow" advTm="50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4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078793B-3D22-945D-5089-06CE80C3F21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947A8CE2-23A6-C252-8278-7D2C8D40984E}"/>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8" name="Lecture3_18_480">
            <a:hlinkClick r:id="" action="ppaction://media"/>
            <a:extLst>
              <a:ext uri="{FF2B5EF4-FFF2-40B4-BE49-F238E27FC236}">
                <a16:creationId xmlns:a16="http://schemas.microsoft.com/office/drawing/2014/main" id="{06A01F3D-0EAC-66C9-A43A-E2EF47B4FF76}"/>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170985" y="1740590"/>
            <a:ext cx="6385931" cy="3589282"/>
          </a:xfrm>
          <a:prstGeom prst="rect">
            <a:avLst/>
          </a:prstGeom>
        </p:spPr>
      </p:pic>
      <p:sp>
        <p:nvSpPr>
          <p:cNvPr id="7" name="Slide Number Placeholder 30">
            <a:extLst>
              <a:ext uri="{FF2B5EF4-FFF2-40B4-BE49-F238E27FC236}">
                <a16:creationId xmlns:a16="http://schemas.microsoft.com/office/drawing/2014/main" id="{E976C372-32B7-4249-8FF6-A89D9E15151F}"/>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18</a:t>
            </a:fld>
            <a:endParaRPr lang="ja-JP" dirty="0"/>
          </a:p>
        </p:txBody>
      </p:sp>
      <p:pic>
        <p:nvPicPr>
          <p:cNvPr id="2" name="Monitoring_3_Slide 18">
            <a:hlinkClick r:id="" action="ppaction://media"/>
            <a:extLst>
              <a:ext uri="{FF2B5EF4-FFF2-40B4-BE49-F238E27FC236}">
                <a16:creationId xmlns:a16="http://schemas.microsoft.com/office/drawing/2014/main" id="{2B87F842-B23F-D006-E40F-CA1BF4EBD89B}"/>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41197.0416"/>
                    <p14:bmk name="Bookmark 2" time="64539.4166"/>
                  </p14:bmkLst>
                </p14:media>
              </p:ext>
            </p:extLst>
          </p:nvPr>
        </p:nvPicPr>
        <p:blipFill>
          <a:blip r:embed="rId10"/>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088110144"/>
      </p:ext>
    </p:extLst>
  </p:cSld>
  <p:clrMapOvr>
    <a:masterClrMapping/>
  </p:clrMapOvr>
  <mc:AlternateContent xmlns:mc="http://schemas.openxmlformats.org/markup-compatibility/2006" xmlns:p14="http://schemas.microsoft.com/office/powerpoint/2010/main">
    <mc:Choice Requires="p14">
      <p:transition spd="slow" p14:dur="2000" advTm="102910"/>
    </mc:Choice>
    <mc:Fallback xmlns="">
      <p:transition spd="slow" advTm="10291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9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MediaBookmark" delay="0">
                        <p:tgtEl>
                          <p14:bmkTgt spid="2"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5775" fill="hold"/>
                                            <p:tgtEl>
                                              <p:spTgt spid="8"/>
                                            </p:tgtEl>
                                          </p:cBhvr>
                                        </p:cmd>
                                      </p:childTnLst>
                                    </p:cTn>
                                  </p:par>
                                </p:childTnLst>
                              </p:cTn>
                            </p:par>
                          </p:childTnLst>
                        </p:cTn>
                      </p:par>
                    </p:childTnLst>
                  </p:cTn>
                  <p:nextCondLst>
                    <p:cond evt="onMediaBookmark" delay="0">
                      <p:tgtEl>
                        <p14:bmkTgt spid="2" bmkName="Bookmark 1"/>
                      </p:tgtEl>
                    </p:cond>
                  </p:nextCondLst>
                </p:seq>
                <p:video>
                  <p:cMediaNode vol="80000">
                    <p:cTn id="13" fill="hold" display="0">
                      <p:stCondLst>
                        <p:cond delay="indefinite"/>
                      </p:stCondLst>
                    </p:cTn>
                    <p:tgtEl>
                      <p:spTgt spid="8"/>
                    </p:tgtEl>
                  </p:cMediaNode>
                </p:video>
                <p:seq concurrent="1" nextAc="seek">
                  <p:cTn id="14" restart="whenNotActive" fill="hold" evtFilter="cancelBubble" nodeType="interactiveSeq">
                    <p:stCondLst>
                      <p:cond evt="onMediaBookmark" delay="0">
                        <p:tgtEl>
                          <p14:bmkTgt spid="2" bmkName="Bookmark 2"/>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2" bmkName="Bookmark 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9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video>
                  <p:cMediaNode vol="80000">
                    <p:cTn id="13" fill="hold" display="0">
                      <p:stCondLst>
                        <p:cond delay="indefinite"/>
                      </p:stCondLst>
                    </p:cTn>
                    <p:tgtEl>
                      <p:spTgt spid="8"/>
                    </p:tgtEl>
                  </p:cMediaNode>
                </p:video>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1DE3F6F-A99B-0201-D9CF-FA78C1B69CE1}"/>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4" name="Picture 13">
            <a:extLst>
              <a:ext uri="{FF2B5EF4-FFF2-40B4-BE49-F238E27FC236}">
                <a16:creationId xmlns:a16="http://schemas.microsoft.com/office/drawing/2014/main" id="{B5DC917B-E9BB-86B4-77EB-32998C081A88}"/>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Lecture3_19_480">
            <a:hlinkClick r:id="" action="ppaction://media"/>
            <a:extLst>
              <a:ext uri="{FF2B5EF4-FFF2-40B4-BE49-F238E27FC236}">
                <a16:creationId xmlns:a16="http://schemas.microsoft.com/office/drawing/2014/main" id="{C486A395-DB63-44AF-36F9-13163FD7436D}"/>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152400" y="1605776"/>
            <a:ext cx="6999110" cy="3933926"/>
          </a:xfrm>
          <a:prstGeom prst="rect">
            <a:avLst/>
          </a:prstGeom>
        </p:spPr>
      </p:pic>
      <p:sp>
        <p:nvSpPr>
          <p:cNvPr id="8" name="Slide Number Placeholder 30">
            <a:extLst>
              <a:ext uri="{FF2B5EF4-FFF2-40B4-BE49-F238E27FC236}">
                <a16:creationId xmlns:a16="http://schemas.microsoft.com/office/drawing/2014/main" id="{FE2F55C8-5307-456A-A26B-C53719D7C6E2}"/>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19</a:t>
            </a:fld>
            <a:endParaRPr lang="ja-JP" dirty="0"/>
          </a:p>
        </p:txBody>
      </p:sp>
      <p:pic>
        <p:nvPicPr>
          <p:cNvPr id="9" name="Monitoring_3_Slide 19">
            <a:hlinkClick r:id="" action="ppaction://media"/>
            <a:extLst>
              <a:ext uri="{FF2B5EF4-FFF2-40B4-BE49-F238E27FC236}">
                <a16:creationId xmlns:a16="http://schemas.microsoft.com/office/drawing/2014/main" id="{F61B5829-A50C-F718-E26E-70593658F3DA}"/>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48366.6117"/>
                  </p14:bmkLst>
                </p14:media>
              </p:ext>
            </p:extLst>
          </p:nvPr>
        </p:nvPicPr>
        <p:blipFill>
          <a:blip r:embed="rId10"/>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737051101"/>
      </p:ext>
    </p:extLst>
  </p:cSld>
  <p:clrMapOvr>
    <a:masterClrMapping/>
  </p:clrMapOvr>
  <mc:AlternateContent xmlns:mc="http://schemas.openxmlformats.org/markup-compatibility/2006" xmlns:p14="http://schemas.microsoft.com/office/powerpoint/2010/main">
    <mc:Choice Requires="p14">
      <p:transition spd="slow" p14:dur="2000" advTm="64240"/>
    </mc:Choice>
    <mc:Fallback xmlns="">
      <p:transition spd="slow" advTm="6424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55" fill="hold"/>
                                            <p:tgtEl>
                                              <p:spTgt spid="9"/>
                                            </p:tgtEl>
                                          </p:cBhvr>
                                        </p:cmd>
                                      </p:childTnLst>
                                    </p:cTn>
                                  </p:par>
                                  <p:par>
                                    <p:cTn id="7" presetID="1" presetClass="mediacall" presetSubtype="0" fill="hold" nodeType="withEffect">
                                      <p:stCondLst>
                                        <p:cond delay="0"/>
                                      </p:stCondLst>
                                      <p:childTnLst>
                                        <p:cmd type="call" cmd="playFrom(0.0)">
                                          <p:cBhvr>
                                            <p:cTn id="8" dur="491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video>
                  <p:cMediaNode vol="80000">
                    <p:cTn id="10" fill="hold" display="0">
                      <p:stCondLst>
                        <p:cond delay="indefinite"/>
                      </p:stCondLst>
                    </p:cTn>
                    <p:tgtEl>
                      <p:spTgt spid="3"/>
                    </p:tgtEl>
                  </p:cMediaNode>
                </p:video>
                <p:seq concurrent="1" nextAc="seek">
                  <p:cTn id="11" restart="whenNotActive" fill="hold" evtFilter="cancelBubble" nodeType="interactiveSeq">
                    <p:stCondLst>
                      <p:cond evt="onMediaBookmark" delay="0">
                        <p:tgtEl>
                          <p14:bmkTgt spid="9" bmkName="Bookmark 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MediaBookmark" delay="0">
                      <p:tgtEl>
                        <p14:bmkTgt spid="9"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255" fill="hold"/>
                                            <p:tgtEl>
                                              <p:spTgt spid="9"/>
                                            </p:tgtEl>
                                          </p:cBhvr>
                                        </p:cmd>
                                      </p:childTnLst>
                                    </p:cTn>
                                  </p:par>
                                  <p:par>
                                    <p:cTn id="7" presetID="1" presetClass="mediacall" presetSubtype="0" fill="hold" nodeType="withEffect">
                                      <p:stCondLst>
                                        <p:cond delay="0"/>
                                      </p:stCondLst>
                                      <p:childTnLst>
                                        <p:cmd type="call" cmd="playFrom(0.0)">
                                          <p:cBhvr>
                                            <p:cTn id="8" dur="4913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9"/>
                    </p:tgtEl>
                  </p:cMediaNode>
                </p:audio>
                <p:video>
                  <p:cMediaNode vol="80000">
                    <p:cTn id="10" fill="hold" display="0">
                      <p:stCondLst>
                        <p:cond delay="indefinite"/>
                      </p:stCondLst>
                    </p:cTn>
                    <p:tgtEl>
                      <p:spTgt spid="3"/>
                    </p:tgtEl>
                  </p:cMediaNode>
                </p:video>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6754CEA-C58D-1787-2901-7D8FBFAA7474}"/>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2" name="Lecture3_20_480">
            <a:hlinkClick r:id="" action="ppaction://media"/>
            <a:extLst>
              <a:ext uri="{FF2B5EF4-FFF2-40B4-BE49-F238E27FC236}">
                <a16:creationId xmlns:a16="http://schemas.microsoft.com/office/drawing/2014/main" id="{E76570DB-3892-327E-22D7-8A52C4323FFE}"/>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189519" y="1772166"/>
            <a:ext cx="6935432" cy="3898135"/>
          </a:xfrm>
          <a:prstGeom prst="rect">
            <a:avLst/>
          </a:prstGeom>
        </p:spPr>
      </p:pic>
      <p:sp>
        <p:nvSpPr>
          <p:cNvPr id="7" name="Slide Number Placeholder 30">
            <a:extLst>
              <a:ext uri="{FF2B5EF4-FFF2-40B4-BE49-F238E27FC236}">
                <a16:creationId xmlns:a16="http://schemas.microsoft.com/office/drawing/2014/main" id="{EA92EDB1-D5CE-41A5-ABD8-5B0734FA673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20</a:t>
            </a:fld>
            <a:endParaRPr lang="ja-JP" dirty="0"/>
          </a:p>
        </p:txBody>
      </p:sp>
      <p:pic>
        <p:nvPicPr>
          <p:cNvPr id="8" name="Monitoring_3_Slide 20">
            <a:hlinkClick r:id="" action="ppaction://media"/>
            <a:extLst>
              <a:ext uri="{FF2B5EF4-FFF2-40B4-BE49-F238E27FC236}">
                <a16:creationId xmlns:a16="http://schemas.microsoft.com/office/drawing/2014/main" id="{C30A4649-1791-FEEF-B244-CA31443D6272}"/>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5940"/>
                  </p14:bmkLst>
                </p14:media>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197542499"/>
      </p:ext>
    </p:extLst>
  </p:cSld>
  <p:clrMapOvr>
    <a:masterClrMapping/>
  </p:clrMapOvr>
  <mc:AlternateContent xmlns:mc="http://schemas.openxmlformats.org/markup-compatibility/2006" xmlns:p14="http://schemas.microsoft.com/office/powerpoint/2010/main">
    <mc:Choice Requires="p14">
      <p:transition spd="slow" p14:dur="2000" advTm="85370"/>
    </mc:Choice>
    <mc:Fallback xmlns="">
      <p:transition spd="slow" advTm="8537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3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9890" fill="hold"/>
                                            <p:tgtEl>
                                              <p:spTgt spid="2"/>
                                            </p:tgtEl>
                                          </p:cBhvr>
                                        </p:cmd>
                                      </p:childTnLst>
                                    </p:cTn>
                                  </p:par>
                                </p:childTnLst>
                              </p:cTn>
                            </p:par>
                          </p:childTnLst>
                        </p:cTn>
                      </p:par>
                    </p:childTnLst>
                  </p:cTn>
                  <p:nextCondLst>
                    <p:cond evt="onMediaBookmark" delay="0">
                      <p:tgtEl>
                        <p14:bmkTgt spid="8" bmkName="Bookmark 1"/>
                      </p:tgtEl>
                    </p:cond>
                  </p:nextCondLst>
                </p:seq>
                <p:video>
                  <p:cMediaNode vol="80000">
                    <p:cTn id="13" fill="hold" display="0">
                      <p:stCondLst>
                        <p:cond delay="indefinite"/>
                      </p:stCondLst>
                    </p:cTn>
                    <p:tgtEl>
                      <p:spTgt spid="2"/>
                    </p:tgtEl>
                  </p:cMediaNode>
                </p:vide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3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2"/>
                    </p:tgtEl>
                  </p:cMediaNode>
                </p:video>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3433E6E-6C2F-CE53-1DE6-37C5051C96AF}"/>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5" name="Lecture3_21_480">
            <a:hlinkClick r:id="" action="ppaction://media"/>
            <a:extLst>
              <a:ext uri="{FF2B5EF4-FFF2-40B4-BE49-F238E27FC236}">
                <a16:creationId xmlns:a16="http://schemas.microsoft.com/office/drawing/2014/main" id="{7AC5C479-01BB-EF70-751D-BDAEA9A9D7BD}"/>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175875" y="1541845"/>
            <a:ext cx="7235019" cy="4066521"/>
          </a:xfrm>
          <a:prstGeom prst="rect">
            <a:avLst/>
          </a:prstGeom>
        </p:spPr>
      </p:pic>
      <p:sp>
        <p:nvSpPr>
          <p:cNvPr id="8" name="Slide Number Placeholder 30">
            <a:extLst>
              <a:ext uri="{FF2B5EF4-FFF2-40B4-BE49-F238E27FC236}">
                <a16:creationId xmlns:a16="http://schemas.microsoft.com/office/drawing/2014/main" id="{E0C04FAF-098C-4BCF-A4C0-A9B8AB40CB23}"/>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21</a:t>
            </a:fld>
            <a:endParaRPr lang="ja-JP" dirty="0"/>
          </a:p>
        </p:txBody>
      </p:sp>
      <p:pic>
        <p:nvPicPr>
          <p:cNvPr id="3" name="Monitoring_3_Slide 21">
            <a:hlinkClick r:id="" action="ppaction://media"/>
            <a:extLst>
              <a:ext uri="{FF2B5EF4-FFF2-40B4-BE49-F238E27FC236}">
                <a16:creationId xmlns:a16="http://schemas.microsoft.com/office/drawing/2014/main" id="{93C9020A-B7C7-086C-B129-759E64FC2657}"/>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95762910"/>
      </p:ext>
    </p:extLst>
  </p:cSld>
  <p:clrMapOvr>
    <a:masterClrMapping/>
  </p:clrMapOvr>
  <mc:AlternateContent xmlns:mc="http://schemas.openxmlformats.org/markup-compatibility/2006" xmlns:p14="http://schemas.microsoft.com/office/powerpoint/2010/main">
    <mc:Choice Requires="p14">
      <p:transition spd="slow" p14:dur="2000" advTm="39540"/>
    </mc:Choice>
    <mc:Fallback xmlns="">
      <p:transition spd="slow" advTm="39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071" fill="hold"/>
                                        <p:tgtEl>
                                          <p:spTgt spid="3"/>
                                        </p:tgtEl>
                                      </p:cBhvr>
                                    </p:cmd>
                                  </p:childTnLst>
                                </p:cTn>
                              </p:par>
                              <p:par>
                                <p:cTn id="7" presetID="1" presetClass="mediacall" presetSubtype="0" fill="hold" nodeType="withEffect">
                                  <p:stCondLst>
                                    <p:cond delay="0"/>
                                  </p:stCondLst>
                                  <p:childTnLst>
                                    <p:cmd type="call" cmd="playFrom(0.0)">
                                      <p:cBhvr>
                                        <p:cTn id="8" dur="395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3"/>
                </p:tgtEl>
              </p:cMediaNode>
            </p:audio>
            <p:video>
              <p:cMediaNode vol="80000">
                <p:cTn id="10" fill="hold" display="0">
                  <p:stCondLst>
                    <p:cond delay="indefinite"/>
                  </p:stCondLst>
                </p:cTn>
                <p:tgtEl>
                  <p:spTgt spid="5"/>
                </p:tgtEl>
              </p:cMediaNode>
            </p:video>
          </p:childTnLst>
        </p:cTn>
      </p:par>
    </p:tnLst>
  </p:timing>
  <p:extLst>
    <p:ext uri="{E180D4A7-C9FB-4DFB-919C-405C955672EB}">
      <p14:showEvtLst xmlns:p14="http://schemas.microsoft.com/office/powerpoint/2010/main">
        <p14:playEvt time="67" objId="2"/>
        <p14:stopEvt time="40505" objId="2"/>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A29CE1C-CDE3-01D3-FB37-8D48EEFEBABB}"/>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1" name="Lecture3_22_480">
            <a:hlinkClick r:id="" action="ppaction://media"/>
            <a:extLst>
              <a:ext uri="{FF2B5EF4-FFF2-40B4-BE49-F238E27FC236}">
                <a16:creationId xmlns:a16="http://schemas.microsoft.com/office/drawing/2014/main" id="{FF7236EE-D9F1-36D5-F2F9-309CCBD4CF2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2723.7407"/>
                    <p14:bmk name="Bookmark 3" time="19278.395"/>
                    <p14:bmk name="Bookmark 4" time="49352.6913"/>
                    <p14:bmk name="Bookmark 5" time="79426.98759999999"/>
                  </p14:bmkLst>
                </p14:media>
              </p:ext>
            </p:extLst>
          </p:nvPr>
        </p:nvPicPr>
        <p:blipFill>
          <a:blip r:embed="rId8"/>
          <a:stretch>
            <a:fillRect/>
          </a:stretch>
        </p:blipFill>
        <p:spPr>
          <a:xfrm>
            <a:off x="213468" y="1862226"/>
            <a:ext cx="7122999" cy="4003559"/>
          </a:xfrm>
          <a:prstGeom prst="rect">
            <a:avLst/>
          </a:prstGeom>
        </p:spPr>
      </p:pic>
      <p:sp>
        <p:nvSpPr>
          <p:cNvPr id="10" name="Rectangle 9">
            <a:extLst>
              <a:ext uri="{FF2B5EF4-FFF2-40B4-BE49-F238E27FC236}">
                <a16:creationId xmlns:a16="http://schemas.microsoft.com/office/drawing/2014/main" id="{596494B0-EC1E-4D7D-8CDD-704E71072027}"/>
              </a:ext>
            </a:extLst>
          </p:cNvPr>
          <p:cNvSpPr>
            <a:spLocks noGrp="1" noRot="1" noMove="1" noResize="1" noEditPoints="1" noAdjustHandles="1" noChangeArrowheads="1" noChangeShapeType="1"/>
          </p:cNvSpPr>
          <p:nvPr/>
        </p:nvSpPr>
        <p:spPr>
          <a:xfrm>
            <a:off x="7476197" y="4457701"/>
            <a:ext cx="2843460" cy="10413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8">
            <a:extLst>
              <a:ext uri="{FF2B5EF4-FFF2-40B4-BE49-F238E27FC236}">
                <a16:creationId xmlns:a16="http://schemas.microsoft.com/office/drawing/2014/main" id="{7007FDE2-2617-4C28-817E-3E35F87C545C}"/>
              </a:ext>
            </a:extLst>
          </p:cNvPr>
          <p:cNvSpPr>
            <a:spLocks noGrp="1" noRot="1" noMove="1" noResize="1" noEditPoints="1" noAdjustHandles="1" noChangeArrowheads="1" noChangeShapeType="1"/>
          </p:cNvSpPr>
          <p:nvPr/>
        </p:nvSpPr>
        <p:spPr>
          <a:xfrm>
            <a:off x="7476197" y="3175001"/>
            <a:ext cx="2843460" cy="12827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9EEB83A9-364F-4DDC-B291-BEBBB879278A}"/>
              </a:ext>
            </a:extLst>
          </p:cNvPr>
          <p:cNvSpPr>
            <a:spLocks noGrp="1" noRot="1" noMove="1" noResize="1" noEditPoints="1" noAdjustHandles="1" noChangeArrowheads="1" noChangeShapeType="1"/>
          </p:cNvSpPr>
          <p:nvPr/>
        </p:nvSpPr>
        <p:spPr>
          <a:xfrm>
            <a:off x="7476197" y="2289805"/>
            <a:ext cx="2843460" cy="8851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942BCFF1-32A0-40D8-BD62-04D3BB6C5A4D}"/>
              </a:ext>
            </a:extLst>
          </p:cNvPr>
          <p:cNvSpPr>
            <a:spLocks noGrp="1" noRot="1" noMove="1" noResize="1" noEditPoints="1" noAdjustHandles="1" noChangeArrowheads="1" noChangeShapeType="1"/>
          </p:cNvSpPr>
          <p:nvPr/>
        </p:nvSpPr>
        <p:spPr>
          <a:xfrm>
            <a:off x="7476197" y="1962538"/>
            <a:ext cx="2843460" cy="3207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2">
            <a:extLst>
              <a:ext uri="{FF2B5EF4-FFF2-40B4-BE49-F238E27FC236}">
                <a16:creationId xmlns:a16="http://schemas.microsoft.com/office/drawing/2014/main" id="{66D2CFCE-BF69-4911-9597-366DA73630B5}"/>
              </a:ext>
            </a:extLst>
          </p:cNvPr>
          <p:cNvSpPr>
            <a:spLocks noGrp="1" noRot="1" noMove="1" noResize="1" noEditPoints="1" noAdjustHandles="1" noChangeArrowheads="1" noChangeShapeType="1"/>
          </p:cNvSpPr>
          <p:nvPr/>
        </p:nvSpPr>
        <p:spPr>
          <a:xfrm>
            <a:off x="7476197" y="1269828"/>
            <a:ext cx="2843460" cy="6861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Slide Number Placeholder 30">
            <a:extLst>
              <a:ext uri="{FF2B5EF4-FFF2-40B4-BE49-F238E27FC236}">
                <a16:creationId xmlns:a16="http://schemas.microsoft.com/office/drawing/2014/main" id="{C9FB6C0D-DAAE-458C-A7BA-C1928CC8990B}"/>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22</a:t>
            </a:fld>
            <a:endParaRPr lang="ja-JP" dirty="0"/>
          </a:p>
        </p:txBody>
      </p:sp>
      <p:pic>
        <p:nvPicPr>
          <p:cNvPr id="5" name="Monitoring_3_Slide 22">
            <a:hlinkClick r:id="" action="ppaction://media"/>
            <a:extLst>
              <a:ext uri="{FF2B5EF4-FFF2-40B4-BE49-F238E27FC236}">
                <a16:creationId xmlns:a16="http://schemas.microsoft.com/office/drawing/2014/main" id="{DB165337-3154-E84D-A828-3DC3CBE15269}"/>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120640975"/>
      </p:ext>
    </p:extLst>
  </p:cSld>
  <p:clrMapOvr>
    <a:masterClrMapping/>
  </p:clrMapOvr>
  <mc:AlternateContent xmlns:mc="http://schemas.openxmlformats.org/markup-compatibility/2006" xmlns:p14="http://schemas.microsoft.com/office/powerpoint/2010/main">
    <mc:Choice Requires="p14">
      <p:transition spd="slow" p14:dur="2000" advTm="109960"/>
    </mc:Choice>
    <mc:Fallback xmlns="">
      <p:transition spd="slow" advTm="10996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973" fill="hold"/>
                                            <p:tgtEl>
                                              <p:spTgt spid="5"/>
                                            </p:tgtEl>
                                          </p:cBhvr>
                                        </p:cmd>
                                      </p:childTnLst>
                                    </p:cTn>
                                  </p:par>
                                  <p:par>
                                    <p:cTn id="7" presetID="1" presetClass="mediacall" presetSubtype="0" fill="hold" nodeType="withEffect">
                                      <p:stCondLst>
                                        <p:cond delay="0"/>
                                      </p:stCondLst>
                                      <p:childTnLst>
                                        <p:cmd type="call" cmd="playFrom(0.0)">
                                          <p:cBhvr>
                                            <p:cTn id="8" dur="10410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11"/>
                    </p:tgtEl>
                  </p:cMediaNode>
                </p:video>
                <p:seq concurrent="1" nextAc="seek">
                  <p:cTn id="11" restart="whenNotActive" fill="hold" evtFilter="cancelBubble" nodeType="interactiveSeq">
                    <p:stCondLst>
                      <p:cond evt="onMediaBookmark" delay="0">
                        <p:tgtEl>
                          <p14:bmkTgt spid="11" bmkName="Bookmark 1"/>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nextCondLst>
                    <p:cond evt="onMediaBookmark" delay="0">
                      <p:tgtEl>
                        <p14:bmkTgt spid="11" bmkName="Bookmark 1"/>
                      </p:tgtEl>
                    </p:cond>
                  </p:nextCondLst>
                </p:seq>
                <p:seq concurrent="1" nextAc="seek">
                  <p:cTn id="17" restart="whenNotActive" fill="hold" evtFilter="cancelBubble" nodeType="interactiveSeq">
                    <p:stCondLst>
                      <p:cond evt="onMediaBookmark" delay="0">
                        <p:tgtEl>
                          <p14:bmkTgt spid="11" bmkName="Bookmark 2"/>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MediaBookmark" delay="0">
                      <p:tgtEl>
                        <p14:bmkTgt spid="11" bmkName="Bookmark 2"/>
                      </p:tgtEl>
                    </p:cond>
                  </p:nextCondLst>
                </p:seq>
                <p:seq concurrent="1" nextAc="seek">
                  <p:cTn id="26" restart="whenNotActive" fill="hold" evtFilter="cancelBubble" nodeType="interactiveSeq">
                    <p:stCondLst>
                      <p:cond evt="onMediaBookmark" delay="0">
                        <p:tgtEl>
                          <p14:bmkTgt spid="11" bmkName="Bookmark 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7"/>
                                            </p:tgtEl>
                                          </p:cBhvr>
                                        </p:animEffect>
                                        <p:set>
                                          <p:cBhvr>
                                            <p:cTn id="31" dur="1" fill="hold">
                                              <p:stCondLst>
                                                <p:cond delay="499"/>
                                              </p:stCondLst>
                                            </p:cTn>
                                            <p:tgtEl>
                                              <p:spTgt spid="7"/>
                                            </p:tgtEl>
                                            <p:attrNameLst>
                                              <p:attrName>style.visibility</p:attrName>
                                            </p:attrNameLst>
                                          </p:cBhvr>
                                          <p:to>
                                            <p:strVal val="hidden"/>
                                          </p:to>
                                        </p:se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nextCondLst>
                    <p:cond evt="onMediaBookmark" delay="0">
                      <p:tgtEl>
                        <p14:bmkTgt spid="11" bmkName="Bookmark 3"/>
                      </p:tgtEl>
                    </p:cond>
                  </p:nextCondLst>
                </p:seq>
                <p:seq concurrent="1" nextAc="seek">
                  <p:cTn id="35" restart="whenNotActive" fill="hold" evtFilter="cancelBubble" nodeType="interactiveSeq">
                    <p:stCondLst>
                      <p:cond evt="onMediaBookmark" delay="0">
                        <p:tgtEl>
                          <p14:bmkTgt spid="11" bmkName="Bookmark 4"/>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1" nodeType="clickEffect">
                                      <p:stCondLst>
                                        <p:cond delay="0"/>
                                      </p:stCondLst>
                                      <p:childTnLst>
                                        <p:animEffect transition="out" filter="fade">
                                          <p:cBhvr>
                                            <p:cTn id="39" dur="500"/>
                                            <p:tgtEl>
                                              <p:spTgt spid="8"/>
                                            </p:tgtEl>
                                          </p:cBhvr>
                                        </p:animEffect>
                                        <p:set>
                                          <p:cBhvr>
                                            <p:cTn id="40" dur="1" fill="hold">
                                              <p:stCondLst>
                                                <p:cond delay="499"/>
                                              </p:stCondLst>
                                            </p:cTn>
                                            <p:tgtEl>
                                              <p:spTgt spid="8"/>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MediaBookmark" delay="0">
                      <p:tgtEl>
                        <p14:bmkTgt spid="11" bmkName="Bookmark 4"/>
                      </p:tgtEl>
                    </p:cond>
                  </p:nextCondLst>
                </p:seq>
                <p:seq concurrent="1" nextAc="seek">
                  <p:cTn id="44" restart="whenNotActive" fill="hold" evtFilter="cancelBubble" nodeType="interactiveSeq">
                    <p:stCondLst>
                      <p:cond evt="onMediaBookmark" delay="0">
                        <p:tgtEl>
                          <p14:bmkTgt spid="11" bmkName="Bookmark 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500"/>
                                            <p:tgtEl>
                                              <p:spTgt spid="9"/>
                                            </p:tgtEl>
                                          </p:cBhvr>
                                        </p:animEffect>
                                        <p:set>
                                          <p:cBhvr>
                                            <p:cTn id="49" dur="1" fill="hold">
                                              <p:stCondLst>
                                                <p:cond delay="499"/>
                                              </p:stCondLst>
                                            </p:cTn>
                                            <p:tgtEl>
                                              <p:spTgt spid="9"/>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childTnLst>
                  </p:cTn>
                  <p:nextCondLst>
                    <p:cond evt="onMediaBookmark" delay="0">
                      <p:tgtEl>
                        <p14:bmkTgt spid="11" bmkName="Bookmark 5"/>
                      </p:tgtEl>
                    </p:cond>
                  </p:nextCondLst>
                </p:seq>
              </p:childTnLst>
            </p:cTn>
          </p:par>
        </p:tnLst>
        <p:bldLst>
          <p:bldP spid="10" grpId="0" animBg="1"/>
          <p:bldP spid="9" grpId="0" animBg="1"/>
          <p:bldP spid="9" grpId="1" animBg="1"/>
          <p:bldP spid="8" grpId="0" animBg="1"/>
          <p:bldP spid="8" grpId="1" animBg="1"/>
          <p:bldP spid="7" grpId="0" animBg="1"/>
          <p:bldP spid="7" grpId="1" animBg="1"/>
          <p:bldP spid="3" grpId="0" animBg="1"/>
          <p:bldP spid="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973" fill="hold"/>
                                            <p:tgtEl>
                                              <p:spTgt spid="5"/>
                                            </p:tgtEl>
                                          </p:cBhvr>
                                        </p:cmd>
                                      </p:childTnLst>
                                    </p:cTn>
                                  </p:par>
                                  <p:par>
                                    <p:cTn id="7" presetID="1" presetClass="mediacall" presetSubtype="0" fill="hold" nodeType="withEffect">
                                      <p:stCondLst>
                                        <p:cond delay="0"/>
                                      </p:stCondLst>
                                      <p:childTnLst>
                                        <p:cmd type="call" cmd="playFrom(0.0)">
                                          <p:cBhvr>
                                            <p:cTn id="8" dur="10410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5"/>
                    </p:tgtEl>
                  </p:cMediaNode>
                </p:audio>
                <p:video>
                  <p:cMediaNode vol="80000">
                    <p:cTn id="10" fill="hold" display="0">
                      <p:stCondLst>
                        <p:cond delay="indefinite"/>
                      </p:stCondLst>
                    </p:cTn>
                    <p:tgtEl>
                      <p:spTgt spid="11"/>
                    </p:tgtEl>
                  </p:cMediaNode>
                </p:video>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16727E-B9AF-2BCA-F997-4DB3D97890B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9" name="Picture 8">
            <a:extLst>
              <a:ext uri="{FF2B5EF4-FFF2-40B4-BE49-F238E27FC236}">
                <a16:creationId xmlns:a16="http://schemas.microsoft.com/office/drawing/2014/main" id="{9022275F-C84C-8769-C11D-CA9A4B307CF8}"/>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6" name="Slide Number Placeholder 30">
            <a:extLst>
              <a:ext uri="{FF2B5EF4-FFF2-40B4-BE49-F238E27FC236}">
                <a16:creationId xmlns:a16="http://schemas.microsoft.com/office/drawing/2014/main" id="{4C796304-CF14-49D8-87C5-E3BE915AD4C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23</a:t>
            </a:fld>
            <a:endParaRPr lang="ja-JP" dirty="0"/>
          </a:p>
        </p:txBody>
      </p:sp>
      <p:pic>
        <p:nvPicPr>
          <p:cNvPr id="2" name="Monitoring_3_Slide 23">
            <a:hlinkClick r:id="" action="ppaction://media"/>
            <a:extLst>
              <a:ext uri="{FF2B5EF4-FFF2-40B4-BE49-F238E27FC236}">
                <a16:creationId xmlns:a16="http://schemas.microsoft.com/office/drawing/2014/main" id="{93CFDF28-23E0-AA47-AA1B-3CAC345C13B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22430.4353"/>
                  </p14:bmkLst>
                </p14:media>
              </p:ext>
            </p:extLst>
          </p:nvPr>
        </p:nvPicPr>
        <p:blipFill>
          <a:blip r:embed="rId7"/>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238689939"/>
      </p:ext>
    </p:extLst>
  </p:cSld>
  <p:clrMapOvr>
    <a:masterClrMapping/>
  </p:clrMapOvr>
  <mc:AlternateContent xmlns:mc="http://schemas.openxmlformats.org/markup-compatibility/2006" xmlns:p14="http://schemas.microsoft.com/office/powerpoint/2010/main">
    <mc:Choice Requires="p14">
      <p:transition spd="slow" p14:dur="2000" advTm="38860"/>
    </mc:Choice>
    <mc:Fallback xmlns="">
      <p:transition spd="slow" advTm="3886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8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MediaBookmark" delay="0">
                        <p:tgtEl>
                          <p14:bmkTgt spid="2"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MediaBookmark" delay="0">
                      <p:tgtEl>
                        <p14:bmkTgt spid="2"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8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9D5733-BEFC-2975-B286-F5154DAF031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3_Slide 24">
            <a:hlinkClick r:id="" action="ppaction://media"/>
            <a:extLst>
              <a:ext uri="{FF2B5EF4-FFF2-40B4-BE49-F238E27FC236}">
                <a16:creationId xmlns:a16="http://schemas.microsoft.com/office/drawing/2014/main" id="{6B2CE2C1-18E2-739E-5003-CC03B600EE3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018006175"/>
      </p:ext>
    </p:extLst>
  </p:cSld>
  <p:clrMapOvr>
    <a:masterClrMapping/>
  </p:clrMapOvr>
  <mc:AlternateContent xmlns:mc="http://schemas.openxmlformats.org/markup-compatibility/2006" xmlns:p14="http://schemas.microsoft.com/office/powerpoint/2010/main">
    <mc:Choice Requires="p14">
      <p:transition spd="slow" p14:dur="2000" advTm="16090"/>
    </mc:Choice>
    <mc:Fallback xmlns="">
      <p:transition spd="slow" advTm="16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739398C-9988-4468-46C8-E46EFF5720B8}"/>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7" name="Lecture3_25_480">
            <a:hlinkClick r:id="" action="ppaction://media"/>
            <a:extLst>
              <a:ext uri="{FF2B5EF4-FFF2-40B4-BE49-F238E27FC236}">
                <a16:creationId xmlns:a16="http://schemas.microsoft.com/office/drawing/2014/main" id="{A68747B2-6EB7-1F03-359D-88DF62F546B3}"/>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8"/>
          <a:stretch>
            <a:fillRect/>
          </a:stretch>
        </p:blipFill>
        <p:spPr>
          <a:xfrm>
            <a:off x="3516625" y="1728320"/>
            <a:ext cx="6765607" cy="3802683"/>
          </a:xfrm>
          <a:prstGeom prst="rect">
            <a:avLst/>
          </a:prstGeom>
        </p:spPr>
      </p:pic>
      <p:sp>
        <p:nvSpPr>
          <p:cNvPr id="6" name="Slide Number Placeholder 30">
            <a:extLst>
              <a:ext uri="{FF2B5EF4-FFF2-40B4-BE49-F238E27FC236}">
                <a16:creationId xmlns:a16="http://schemas.microsoft.com/office/drawing/2014/main" id="{0923D45B-8818-468D-A190-FD7B53C085FA}"/>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25</a:t>
            </a:fld>
            <a:endParaRPr lang="ja-JP" dirty="0"/>
          </a:p>
        </p:txBody>
      </p:sp>
      <p:pic>
        <p:nvPicPr>
          <p:cNvPr id="2" name="Monitoring_3_Slide 25">
            <a:hlinkClick r:id="" action="ppaction://media"/>
            <a:extLst>
              <a:ext uri="{FF2B5EF4-FFF2-40B4-BE49-F238E27FC236}">
                <a16:creationId xmlns:a16="http://schemas.microsoft.com/office/drawing/2014/main" id="{4BE83BC0-786E-B4FB-50A3-C83B56838C6E}"/>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ext>
            </p:extLst>
          </p:nvPr>
        </p:nvPicPr>
        <p:blipFill>
          <a:blip r:embed="rId9"/>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66207713"/>
      </p:ext>
    </p:extLst>
  </p:cSld>
  <p:clrMapOvr>
    <a:masterClrMapping/>
  </p:clrMapOvr>
  <mc:AlternateContent xmlns:mc="http://schemas.openxmlformats.org/markup-compatibility/2006" xmlns:p14="http://schemas.microsoft.com/office/powerpoint/2010/main">
    <mc:Choice Requires="p14">
      <p:transition spd="slow" p14:dur="2000" advTm="59060"/>
    </mc:Choice>
    <mc:Fallback xmlns="">
      <p:transition spd="slow" advTm="59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066" fill="hold"/>
                                        <p:tgtEl>
                                          <p:spTgt spid="2"/>
                                        </p:tgtEl>
                                      </p:cBhvr>
                                    </p:cmd>
                                  </p:childTnLst>
                                </p:cTn>
                              </p:par>
                              <p:par>
                                <p:cTn id="7" presetID="1" presetClass="mediacall" presetSubtype="0" fill="hold" nodeType="withEffect">
                                  <p:stCondLst>
                                    <p:cond delay="0"/>
                                  </p:stCondLst>
                                  <p:childTnLst>
                                    <p:cmd type="call" cmd="playFrom(0.0)">
                                      <p:cBhvr>
                                        <p:cTn id="8" dur="590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2"/>
                </p:tgtEl>
              </p:cMediaNode>
            </p:audio>
            <p:video>
              <p:cMediaNode vol="80000">
                <p:cTn id="10" fill="hold" display="0">
                  <p:stCondLst>
                    <p:cond delay="indefinite"/>
                  </p:stCondLst>
                </p:cTn>
                <p:tgtEl>
                  <p:spTgt spid="7"/>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B4C7018-6708-EFAD-90FC-69E3855B3302}"/>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8" name="Picture 17">
            <a:extLst>
              <a:ext uri="{FF2B5EF4-FFF2-40B4-BE49-F238E27FC236}">
                <a16:creationId xmlns:a16="http://schemas.microsoft.com/office/drawing/2014/main" id="{738DBFEA-3EEA-085A-DDB0-FF3EB5A40564}"/>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Lecture3_26_480">
            <a:hlinkClick r:id="" action="ppaction://media"/>
            <a:extLst>
              <a:ext uri="{FF2B5EF4-FFF2-40B4-BE49-F238E27FC236}">
                <a16:creationId xmlns:a16="http://schemas.microsoft.com/office/drawing/2014/main" id="{BCA15947-7E66-7FA3-BC1B-38301B0683C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14:bmkLst>
                    <p14:bmk name="Bookmark 1" time="166.8332"/>
                    <p14:bmk name="Bookmark 2" time="16063.6454"/>
                    <p14:bmk name="Bookmark 3" time="20306.8725"/>
                    <p14:bmk name="Bookmark 4" time="28187.1513"/>
                    <p14:bmk name="Bookmark 5" time="70619.42230000001"/>
                  </p14:bmkLst>
                </p14:media>
              </p:ext>
            </p:extLst>
          </p:nvPr>
        </p:nvPicPr>
        <p:blipFill>
          <a:blip r:embed="rId9"/>
          <a:stretch>
            <a:fillRect/>
          </a:stretch>
        </p:blipFill>
        <p:spPr>
          <a:xfrm>
            <a:off x="280250" y="1588926"/>
            <a:ext cx="6896424" cy="3876210"/>
          </a:xfrm>
          <a:prstGeom prst="rect">
            <a:avLst/>
          </a:prstGeom>
        </p:spPr>
      </p:pic>
      <p:sp>
        <p:nvSpPr>
          <p:cNvPr id="9" name="Rectangle 8">
            <a:extLst>
              <a:ext uri="{FF2B5EF4-FFF2-40B4-BE49-F238E27FC236}">
                <a16:creationId xmlns:a16="http://schemas.microsoft.com/office/drawing/2014/main" id="{56725D27-9D7C-4E00-8C4B-025032E448CB}"/>
              </a:ext>
            </a:extLst>
          </p:cNvPr>
          <p:cNvSpPr>
            <a:spLocks noGrp="1" noRot="1" noMove="1" noResize="1" noEditPoints="1" noAdjustHandles="1" noChangeArrowheads="1" noChangeShapeType="1"/>
          </p:cNvSpPr>
          <p:nvPr/>
        </p:nvSpPr>
        <p:spPr>
          <a:xfrm>
            <a:off x="7304429" y="3822701"/>
            <a:ext cx="3023935" cy="93577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Rectangle 7">
            <a:extLst>
              <a:ext uri="{FF2B5EF4-FFF2-40B4-BE49-F238E27FC236}">
                <a16:creationId xmlns:a16="http://schemas.microsoft.com/office/drawing/2014/main" id="{D1769147-9F8F-4B62-8969-B7A3624FE472}"/>
              </a:ext>
            </a:extLst>
          </p:cNvPr>
          <p:cNvSpPr>
            <a:spLocks noGrp="1" noRot="1" noMove="1" noResize="1" noEditPoints="1" noAdjustHandles="1" noChangeArrowheads="1" noChangeShapeType="1"/>
          </p:cNvSpPr>
          <p:nvPr/>
        </p:nvSpPr>
        <p:spPr>
          <a:xfrm>
            <a:off x="7304429" y="2657949"/>
            <a:ext cx="3023935" cy="11647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6">
            <a:extLst>
              <a:ext uri="{FF2B5EF4-FFF2-40B4-BE49-F238E27FC236}">
                <a16:creationId xmlns:a16="http://schemas.microsoft.com/office/drawing/2014/main" id="{12889D49-0380-4AB8-857D-8F4CA1F63653}"/>
              </a:ext>
            </a:extLst>
          </p:cNvPr>
          <p:cNvSpPr>
            <a:spLocks noGrp="1" noRot="1" noMove="1" noResize="1" noEditPoints="1" noAdjustHandles="1" noChangeArrowheads="1" noChangeShapeType="1"/>
          </p:cNvSpPr>
          <p:nvPr/>
        </p:nvSpPr>
        <p:spPr>
          <a:xfrm>
            <a:off x="7304429" y="1988815"/>
            <a:ext cx="3023935" cy="66913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Rectangle 2">
            <a:extLst>
              <a:ext uri="{FF2B5EF4-FFF2-40B4-BE49-F238E27FC236}">
                <a16:creationId xmlns:a16="http://schemas.microsoft.com/office/drawing/2014/main" id="{17073716-663C-49B0-A96F-47950F87BB11}"/>
              </a:ext>
            </a:extLst>
          </p:cNvPr>
          <p:cNvSpPr>
            <a:spLocks noGrp="1" noRot="1" noMove="1" noResize="1" noEditPoints="1" noAdjustHandles="1" noChangeArrowheads="1" noChangeShapeType="1"/>
          </p:cNvSpPr>
          <p:nvPr/>
        </p:nvSpPr>
        <p:spPr>
          <a:xfrm>
            <a:off x="7304431" y="1189039"/>
            <a:ext cx="3023935" cy="7997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Slide Number Placeholder 30">
            <a:extLst>
              <a:ext uri="{FF2B5EF4-FFF2-40B4-BE49-F238E27FC236}">
                <a16:creationId xmlns:a16="http://schemas.microsoft.com/office/drawing/2014/main" id="{58ABBECD-E280-4B8C-9245-DC21503D435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26</a:t>
            </a:fld>
            <a:endParaRPr lang="ja-JP" dirty="0"/>
          </a:p>
        </p:txBody>
      </p:sp>
      <p:pic>
        <p:nvPicPr>
          <p:cNvPr id="14" name="Monitoring_3_Slide 26">
            <a:hlinkClick r:id="" action="ppaction://media"/>
            <a:extLst>
              <a:ext uri="{FF2B5EF4-FFF2-40B4-BE49-F238E27FC236}">
                <a16:creationId xmlns:a16="http://schemas.microsoft.com/office/drawing/2014/main" id="{1F68241A-D8DA-9BEB-5073-D4EFC5927049}"/>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29770"/>
                    <p14:bmk name="Bookmark 2" time="38495.2999"/>
                  </p14:bmkLst>
                </p14:media>
              </p:ext>
            </p:extLst>
          </p:nvPr>
        </p:nvPicPr>
        <p:blipFill>
          <a:blip r:embed="rId10"/>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119142823"/>
      </p:ext>
    </p:extLst>
  </p:cSld>
  <p:clrMapOvr>
    <a:masterClrMapping/>
  </p:clrMapOvr>
  <mc:AlternateContent xmlns:mc="http://schemas.openxmlformats.org/markup-compatibility/2006" xmlns:p14="http://schemas.microsoft.com/office/powerpoint/2010/main">
    <mc:Choice Requires="p14">
      <p:transition spd="slow" p14:dur="2000" advTm="118420"/>
    </mc:Choice>
    <mc:Fallback xmlns="">
      <p:transition spd="slow" advTm="11842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42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seq concurrent="1" nextAc="seek">
                  <p:cTn id="8" restart="whenNotActive" fill="hold" evtFilter="cancelBubble" nodeType="interactiveSeq">
                    <p:stCondLst>
                      <p:cond evt="onMediaBookmark" delay="0">
                        <p:tgtEl>
                          <p14:bmkTgt spid="14" bmkName="Bookmark 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6075" fill="hold"/>
                                            <p:tgtEl>
                                              <p:spTgt spid="13"/>
                                            </p:tgtEl>
                                          </p:cBhvr>
                                        </p:cmd>
                                      </p:childTnLst>
                                    </p:cTn>
                                  </p:par>
                                </p:childTnLst>
                              </p:cTn>
                            </p:par>
                          </p:childTnLst>
                        </p:cTn>
                      </p:par>
                    </p:childTnLst>
                  </p:cTn>
                  <p:nextCondLst>
                    <p:cond evt="onMediaBookmark" delay="0">
                      <p:tgtEl>
                        <p14:bmkTgt spid="14" bmkName="Bookmark 2"/>
                      </p:tgtEl>
                    </p:cond>
                  </p:nextCondLst>
                </p:seq>
                <p:video>
                  <p:cMediaNode vol="80000">
                    <p:cTn id="13" fill="hold" display="0">
                      <p:stCondLst>
                        <p:cond delay="indefinite"/>
                      </p:stCondLst>
                    </p:cTn>
                    <p:tgtEl>
                      <p:spTgt spid="13"/>
                    </p:tgtEl>
                  </p:cMediaNode>
                </p:video>
                <p:seq concurrent="1" nextAc="seek">
                  <p:cTn id="14" restart="whenNotActive" fill="hold" evtFilter="cancelBubble" nodeType="interactiveSeq">
                    <p:stCondLst>
                      <p:cond evt="onMediaBookmark" delay="0">
                        <p:tgtEl>
                          <p14:bmkTgt spid="13" bmkName="Bookmark 1"/>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childTnLst>
                  </p:cTn>
                  <p:nextCondLst>
                    <p:cond evt="onMediaBookmark" delay="0">
                      <p:tgtEl>
                        <p14:bmkTgt spid="13" bmkName="Bookmark 1"/>
                      </p:tgtEl>
                    </p:cond>
                  </p:nextCondLst>
                </p:seq>
                <p:seq concurrent="1" nextAc="seek">
                  <p:cTn id="20" restart="whenNotActive" fill="hold" evtFilter="cancelBubble" nodeType="interactiveSeq">
                    <p:stCondLst>
                      <p:cond evt="onMediaBookmark" delay="0">
                        <p:tgtEl>
                          <p14:bmkTgt spid="13" bmkName="Bookmark 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3"/>
                                            </p:tgtEl>
                                          </p:cBhvr>
                                        </p:animEffect>
                                        <p:set>
                                          <p:cBhvr>
                                            <p:cTn id="25" dur="1" fill="hold">
                                              <p:stCondLst>
                                                <p:cond delay="499"/>
                                              </p:stCondLst>
                                            </p:cTn>
                                            <p:tgtEl>
                                              <p:spTgt spid="3"/>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nextCondLst>
                    <p:cond evt="onMediaBookmark" delay="0">
                      <p:tgtEl>
                        <p14:bmkTgt spid="13" bmkName="Bookmark 2"/>
                      </p:tgtEl>
                    </p:cond>
                  </p:nextCondLst>
                </p:seq>
                <p:seq concurrent="1" nextAc="seek">
                  <p:cTn id="29" restart="whenNotActive" fill="hold" evtFilter="cancelBubble" nodeType="interactiveSeq">
                    <p:stCondLst>
                      <p:cond evt="onMediaBookmark" delay="0">
                        <p:tgtEl>
                          <p14:bmkTgt spid="13" bmkName="Bookmark 3"/>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1" nodeType="clickEffect">
                                      <p:stCondLst>
                                        <p:cond delay="0"/>
                                      </p:stCondLst>
                                      <p:childTnLst>
                                        <p:animEffect transition="out" filter="fade">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par>
                                    <p:cTn id="35" presetID="10"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nextCondLst>
                    <p:cond evt="onMediaBookmark" delay="0">
                      <p:tgtEl>
                        <p14:bmkTgt spid="13" bmkName="Bookmark 3"/>
                      </p:tgtEl>
                    </p:cond>
                  </p:nextCondLst>
                </p:seq>
                <p:seq concurrent="1" nextAc="seek">
                  <p:cTn id="38" restart="whenNotActive" fill="hold" evtFilter="cancelBubble" nodeType="interactiveSeq">
                    <p:stCondLst>
                      <p:cond evt="onMediaBookmark" delay="0">
                        <p:tgtEl>
                          <p14:bmkTgt spid="13" bmkName="Bookmark 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10"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nextCondLst>
                    <p:cond evt="onMediaBookmark" delay="0">
                      <p:tgtEl>
                        <p14:bmkTgt spid="13" bmkName="Bookmark 4"/>
                      </p:tgtEl>
                    </p:cond>
                  </p:nextCondLst>
                </p:seq>
                <p:seq concurrent="1" nextAc="seek">
                  <p:cTn id="47" restart="whenNotActive" fill="hold" evtFilter="cancelBubble" nodeType="interactiveSeq">
                    <p:stCondLst>
                      <p:cond evt="onMediaBookmark" delay="0">
                        <p:tgtEl>
                          <p14:bmkTgt spid="13" bmkName="Bookmark 5"/>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9"/>
                                            </p:tgtEl>
                                          </p:cBhvr>
                                        </p:animEffect>
                                        <p:set>
                                          <p:cBhvr>
                                            <p:cTn id="52" dur="1" fill="hold">
                                              <p:stCondLst>
                                                <p:cond delay="499"/>
                                              </p:stCondLst>
                                            </p:cTn>
                                            <p:tgtEl>
                                              <p:spTgt spid="9"/>
                                            </p:tgtEl>
                                            <p:attrNameLst>
                                              <p:attrName>style.visibility</p:attrName>
                                            </p:attrNameLst>
                                          </p:cBhvr>
                                          <p:to>
                                            <p:strVal val="hidden"/>
                                          </p:to>
                                        </p:set>
                                      </p:childTnLst>
                                    </p:cTn>
                                  </p:par>
                                </p:childTnLst>
                              </p:cTn>
                            </p:par>
                            <p:par>
                              <p:cTn id="53" fill="hold">
                                <p:stCondLst>
                                  <p:cond delay="500"/>
                                </p:stCondLst>
                                <p:childTnLst>
                                  <p:par>
                                    <p:cTn id="54" presetID="1"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MediaBookmark" delay="0">
                      <p:tgtEl>
                        <p14:bmkTgt spid="13" bmkName="Bookmark 5"/>
                      </p:tgtEl>
                    </p:cond>
                  </p:nextCondLst>
                </p:seq>
              </p:childTnLst>
            </p:cTn>
          </p:par>
        </p:tnLst>
        <p:bldLst>
          <p:bldP spid="9" grpId="0" animBg="1"/>
          <p:bldP spid="9" grpId="1" animBg="1"/>
          <p:bldP spid="8" grpId="0" animBg="1"/>
          <p:bldP spid="8" grpId="1" animBg="1"/>
          <p:bldP spid="7" grpId="0" animBg="1"/>
          <p:bldP spid="7" grpId="1" animBg="1"/>
          <p:bldP spid="3" grpId="0" animBg="1"/>
          <p:bldP spid="3"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42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video>
                  <p:cMediaNode vol="80000">
                    <p:cTn id="13" fill="hold" display="0">
                      <p:stCondLst>
                        <p:cond delay="indefinite"/>
                      </p:stCondLst>
                    </p:cTn>
                    <p:tgtEl>
                      <p:spTgt spid="13"/>
                    </p:tgtEl>
                  </p:cMediaNode>
                </p:video>
              </p:childTnLst>
            </p:cTn>
          </p:par>
        </p:tnLst>
      </p:timing>
    </mc:Fallback>
  </mc:AlternateContent>
  <p:extLst>
    <p:ext uri="{E180D4A7-C9FB-4DFB-919C-405C955672EB}">
      <p14:showEvtLst xmlns:p14="http://schemas.microsoft.com/office/powerpoint/2010/main">
        <p14:playEvt time="10040" objId="2"/>
        <p14:stopEvt time="86119" objId="2"/>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455EB90-F3FA-1F59-1F50-BE9F8FA6909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0BD83F3A-0F07-10A0-20BE-84B15DD46C09}"/>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5" name="Slide Number Placeholder 30">
            <a:extLst>
              <a:ext uri="{FF2B5EF4-FFF2-40B4-BE49-F238E27FC236}">
                <a16:creationId xmlns:a16="http://schemas.microsoft.com/office/drawing/2014/main" id="{A3FA2769-DBA0-4394-A61F-CCAFC421AFCC}"/>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27</a:t>
            </a:fld>
            <a:endParaRPr lang="ja-JP" dirty="0"/>
          </a:p>
        </p:txBody>
      </p:sp>
      <p:pic>
        <p:nvPicPr>
          <p:cNvPr id="8" name="Monitoring_3_Slide 27">
            <a:hlinkClick r:id="" action="ppaction://media"/>
            <a:extLst>
              <a:ext uri="{FF2B5EF4-FFF2-40B4-BE49-F238E27FC236}">
                <a16:creationId xmlns:a16="http://schemas.microsoft.com/office/drawing/2014/main" id="{A26EFCA2-9936-9BB2-A11F-A050527C57D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37281.9607"/>
                  </p14:bmkLst>
                </p14:media>
              </p:ext>
            </p:extLst>
          </p:nvPr>
        </p:nvPicPr>
        <p:blipFill>
          <a:blip r:embed="rId7"/>
          <a:stretch>
            <a:fillRect/>
          </a:stretch>
        </p:blipFill>
        <p:spPr>
          <a:xfrm>
            <a:off x="11623829" y="-609600"/>
            <a:ext cx="609600" cy="609600"/>
          </a:xfrm>
          <a:prstGeom prst="rect">
            <a:avLst/>
          </a:prstGeom>
        </p:spPr>
      </p:pic>
    </p:spTree>
    <p:extLst>
      <p:ext uri="{BB962C8B-B14F-4D97-AF65-F5344CB8AC3E}">
        <p14:creationId xmlns:p14="http://schemas.microsoft.com/office/powerpoint/2010/main" val="1457560016"/>
      </p:ext>
    </p:extLst>
  </p:cSld>
  <p:clrMapOvr>
    <a:masterClrMapping/>
  </p:clrMapOvr>
  <mc:AlternateContent xmlns:mc="http://schemas.openxmlformats.org/markup-compatibility/2006" xmlns:p14="http://schemas.microsoft.com/office/powerpoint/2010/main">
    <mc:Choice Requires="p14">
      <p:transition spd="slow" p14:dur="2000" advTm="76770"/>
    </mc:Choice>
    <mc:Fallback xmlns="">
      <p:transition spd="slow" advTm="7677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7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8"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77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FA4D38F-D29E-2931-054F-52D6B99FD3B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30">
            <a:extLst>
              <a:ext uri="{FF2B5EF4-FFF2-40B4-BE49-F238E27FC236}">
                <a16:creationId xmlns:a16="http://schemas.microsoft.com/office/drawing/2014/main" id="{46204F55-D09A-45F6-B828-1D160AB500B3}"/>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28</a:t>
            </a:fld>
            <a:endParaRPr lang="ja-JP" dirty="0"/>
          </a:p>
        </p:txBody>
      </p:sp>
      <p:pic>
        <p:nvPicPr>
          <p:cNvPr id="2" name="Monitoring_3_Slide 28">
            <a:hlinkClick r:id="" action="ppaction://media"/>
            <a:extLst>
              <a:ext uri="{FF2B5EF4-FFF2-40B4-BE49-F238E27FC236}">
                <a16:creationId xmlns:a16="http://schemas.microsoft.com/office/drawing/2014/main" id="{12A7ED0C-F7FC-51A8-03D5-7BF5035A5D9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266973306"/>
      </p:ext>
    </p:extLst>
  </p:cSld>
  <p:clrMapOvr>
    <a:masterClrMapping/>
  </p:clrMapOvr>
  <mc:AlternateContent xmlns:mc="http://schemas.openxmlformats.org/markup-compatibility/2006" xmlns:p14="http://schemas.microsoft.com/office/powerpoint/2010/main">
    <mc:Choice Requires="p14">
      <p:transition spd="slow" p14:dur="2000" advTm="41260"/>
    </mc:Choice>
    <mc:Fallback xmlns="">
      <p:transition spd="slow" advTm="41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26B132B-4223-0664-5C9A-91B9B51C045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3" name="Slide Number Placeholder 30">
            <a:extLst>
              <a:ext uri="{FF2B5EF4-FFF2-40B4-BE49-F238E27FC236}">
                <a16:creationId xmlns:a16="http://schemas.microsoft.com/office/drawing/2014/main" id="{3CC2700E-C0EA-41B1-BBB3-C477B24A2004}"/>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29</a:t>
            </a:fld>
            <a:endParaRPr lang="ja-JP" dirty="0"/>
          </a:p>
        </p:txBody>
      </p:sp>
      <p:pic>
        <p:nvPicPr>
          <p:cNvPr id="3" name="Monitoring_3_Slide 29">
            <a:hlinkClick r:id="" action="ppaction://media"/>
            <a:extLst>
              <a:ext uri="{FF2B5EF4-FFF2-40B4-BE49-F238E27FC236}">
                <a16:creationId xmlns:a16="http://schemas.microsoft.com/office/drawing/2014/main" id="{7D5E054C-F5C5-82B7-4236-17669963ADD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7381"/>
            <a:ext cx="609600" cy="609600"/>
          </a:xfrm>
          <a:prstGeom prst="rect">
            <a:avLst/>
          </a:prstGeom>
        </p:spPr>
      </p:pic>
    </p:spTree>
    <p:extLst>
      <p:ext uri="{BB962C8B-B14F-4D97-AF65-F5344CB8AC3E}">
        <p14:creationId xmlns:p14="http://schemas.microsoft.com/office/powerpoint/2010/main" val="3360829724"/>
      </p:ext>
    </p:extLst>
  </p:cSld>
  <p:clrMapOvr>
    <a:masterClrMapping/>
  </p:clrMapOvr>
  <mc:AlternateContent xmlns:mc="http://schemas.openxmlformats.org/markup-compatibility/2006" xmlns:p14="http://schemas.microsoft.com/office/powerpoint/2010/main">
    <mc:Choice Requires="p14">
      <p:transition spd="slow" p14:dur="2000" advTm="73120"/>
    </mc:Choice>
    <mc:Fallback xmlns="">
      <p:transition spd="slow" advTm="73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31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C56B05-223F-140F-F8EA-6DA98B9E8B3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3" name="Slide Number Placeholder 30">
            <a:extLst>
              <a:ext uri="{FF2B5EF4-FFF2-40B4-BE49-F238E27FC236}">
                <a16:creationId xmlns:a16="http://schemas.microsoft.com/office/drawing/2014/main" id="{3CC2700E-C0EA-41B1-BBB3-C477B24A2004}"/>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30</a:t>
            </a:fld>
            <a:endParaRPr lang="ja-JP" dirty="0"/>
          </a:p>
        </p:txBody>
      </p:sp>
      <p:pic>
        <p:nvPicPr>
          <p:cNvPr id="3" name="Monitoring_3_Slide 30">
            <a:hlinkClick r:id="" action="ppaction://media"/>
            <a:extLst>
              <a:ext uri="{FF2B5EF4-FFF2-40B4-BE49-F238E27FC236}">
                <a16:creationId xmlns:a16="http://schemas.microsoft.com/office/drawing/2014/main" id="{8BF1B4D9-F8BB-B42F-6D48-C3504DFE55F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298746141"/>
      </p:ext>
    </p:extLst>
  </p:cSld>
  <p:clrMapOvr>
    <a:masterClrMapping/>
  </p:clrMapOvr>
  <mc:AlternateContent xmlns:mc="http://schemas.openxmlformats.org/markup-compatibility/2006" xmlns:p14="http://schemas.microsoft.com/office/powerpoint/2010/main">
    <mc:Choice Requires="p14">
      <p:transition spd="slow" p14:dur="2000" advTm="44850"/>
    </mc:Choice>
    <mc:Fallback xmlns="">
      <p:transition spd="slow" advTm="44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8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E1742C-2F9F-FA64-9067-3925DE97845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3" name="Slide Number Placeholder 30">
            <a:extLst>
              <a:ext uri="{FF2B5EF4-FFF2-40B4-BE49-F238E27FC236}">
                <a16:creationId xmlns:a16="http://schemas.microsoft.com/office/drawing/2014/main" id="{96F8BA4A-8CD4-4398-8868-CBDECA81A6F2}"/>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31</a:t>
            </a:fld>
            <a:endParaRPr lang="ja-JP" dirty="0"/>
          </a:p>
        </p:txBody>
      </p:sp>
      <p:pic>
        <p:nvPicPr>
          <p:cNvPr id="3" name="Monitoring_3_Slide 31">
            <a:hlinkClick r:id="" action="ppaction://media"/>
            <a:extLst>
              <a:ext uri="{FF2B5EF4-FFF2-40B4-BE49-F238E27FC236}">
                <a16:creationId xmlns:a16="http://schemas.microsoft.com/office/drawing/2014/main" id="{B0484BE5-62AD-AD17-9B31-AB3DD40E01D5}"/>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1337546218"/>
      </p:ext>
    </p:extLst>
  </p:cSld>
  <p:clrMapOvr>
    <a:masterClrMapping/>
  </p:clrMapOvr>
  <mc:AlternateContent xmlns:mc="http://schemas.openxmlformats.org/markup-compatibility/2006" xmlns:p14="http://schemas.microsoft.com/office/powerpoint/2010/main">
    <mc:Choice Requires="p14">
      <p:transition spd="slow" p14:dur="2000" advTm="67810"/>
    </mc:Choice>
    <mc:Fallback xmlns="">
      <p:transition spd="slow" advTm="67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8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5517474-7CDE-DA4D-CDE9-8ED9DC2B312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3" name="Slide Number Placeholder 30">
            <a:extLst>
              <a:ext uri="{FF2B5EF4-FFF2-40B4-BE49-F238E27FC236}">
                <a16:creationId xmlns:a16="http://schemas.microsoft.com/office/drawing/2014/main" id="{96F8BA4A-8CD4-4398-8868-CBDECA81A6F2}"/>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32</a:t>
            </a:fld>
            <a:endParaRPr lang="ja-JP" dirty="0"/>
          </a:p>
        </p:txBody>
      </p:sp>
      <p:pic>
        <p:nvPicPr>
          <p:cNvPr id="4" name="Monitoring_3_Slide 32">
            <a:hlinkClick r:id="" action="ppaction://media"/>
            <a:extLst>
              <a:ext uri="{FF2B5EF4-FFF2-40B4-BE49-F238E27FC236}">
                <a16:creationId xmlns:a16="http://schemas.microsoft.com/office/drawing/2014/main" id="{089A4209-08DB-0779-427E-20111F3B0D5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984624487"/>
      </p:ext>
    </p:extLst>
  </p:cSld>
  <p:clrMapOvr>
    <a:masterClrMapping/>
  </p:clrMapOvr>
  <mc:AlternateContent xmlns:mc="http://schemas.openxmlformats.org/markup-compatibility/2006" xmlns:p14="http://schemas.microsoft.com/office/powerpoint/2010/main">
    <mc:Choice Requires="p14">
      <p:transition spd="slow" p14:dur="2000" advTm="84200"/>
    </mc:Choice>
    <mc:Fallback xmlns="">
      <p:transition spd="slow" advTm="84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42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2BCE45-A7FB-AF6D-D39A-44D853B76D1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3_Slide 33">
            <a:hlinkClick r:id="" action="ppaction://media"/>
            <a:extLst>
              <a:ext uri="{FF2B5EF4-FFF2-40B4-BE49-F238E27FC236}">
                <a16:creationId xmlns:a16="http://schemas.microsoft.com/office/drawing/2014/main" id="{17A3140D-1F07-2730-5ADE-609F16818CC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819868990"/>
      </p:ext>
    </p:extLst>
  </p:cSld>
  <p:clrMapOvr>
    <a:masterClrMapping/>
  </p:clrMapOvr>
  <mc:AlternateContent xmlns:mc="http://schemas.openxmlformats.org/markup-compatibility/2006" xmlns:p14="http://schemas.microsoft.com/office/powerpoint/2010/main">
    <mc:Choice Requires="p14">
      <p:transition spd="slow" p14:dur="2000" advTm="9660"/>
    </mc:Choice>
    <mc:Fallback xmlns="">
      <p:transition spd="slow" advTm="96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62D0E1A-BCF8-AC6E-D6B6-F60AC1DF5A0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2CDAAFD0-F410-F9D8-A781-3C027E454B79}"/>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7" name="Slide Number Placeholder 30">
            <a:extLst>
              <a:ext uri="{FF2B5EF4-FFF2-40B4-BE49-F238E27FC236}">
                <a16:creationId xmlns:a16="http://schemas.microsoft.com/office/drawing/2014/main" id="{A32585E0-4950-4C46-81FF-B03D3D9BCCBD}"/>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34</a:t>
            </a:fld>
            <a:endParaRPr lang="ja-JP" dirty="0"/>
          </a:p>
        </p:txBody>
      </p:sp>
      <p:pic>
        <p:nvPicPr>
          <p:cNvPr id="8" name="Monitoring_3_Slide 34">
            <a:hlinkClick r:id="" action="ppaction://media"/>
            <a:extLst>
              <a:ext uri="{FF2B5EF4-FFF2-40B4-BE49-F238E27FC236}">
                <a16:creationId xmlns:a16="http://schemas.microsoft.com/office/drawing/2014/main" id="{13EE220B-AC00-3398-6934-22B61769A40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14:bmkLst>
                    <p14:bmk name="Bookmark 1" time="94405.9966"/>
                  </p14:bmkLst>
                </p14:media>
              </p:ext>
            </p:extLst>
          </p:nvPr>
        </p:nvPicPr>
        <p:blipFill>
          <a:blip r:embed="rId7"/>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509413524"/>
      </p:ext>
    </p:extLst>
  </p:cSld>
  <p:clrMapOvr>
    <a:masterClrMapping/>
  </p:clrMapOvr>
  <mc:AlternateContent xmlns:mc="http://schemas.openxmlformats.org/markup-compatibility/2006" xmlns:p14="http://schemas.microsoft.com/office/powerpoint/2010/main">
    <mc:Choice Requires="p14">
      <p:transition spd="slow" p14:dur="2000" advTm="108850"/>
    </mc:Choice>
    <mc:Fallback xmlns="">
      <p:transition spd="slow" advTm="10885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8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8" bmkName="Bookmark 1"/>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86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E5FB053-2C5D-2784-F58A-8E315D17ED6E}"/>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13" name="Picture 12">
            <a:extLst>
              <a:ext uri="{FF2B5EF4-FFF2-40B4-BE49-F238E27FC236}">
                <a16:creationId xmlns:a16="http://schemas.microsoft.com/office/drawing/2014/main" id="{9CC9359D-17C3-2353-50B4-BB6FAC5DEB1C}"/>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p:blipFill>
        <p:spPr>
          <a:xfrm>
            <a:off x="1" y="0"/>
            <a:ext cx="12191998" cy="6857999"/>
          </a:xfrm>
          <a:prstGeom prst="rect">
            <a:avLst/>
          </a:prstGeom>
        </p:spPr>
      </p:pic>
      <p:pic>
        <p:nvPicPr>
          <p:cNvPr id="7" name="Lecture3_35_480">
            <a:hlinkClick r:id="" action="ppaction://media"/>
            <a:extLst>
              <a:ext uri="{FF2B5EF4-FFF2-40B4-BE49-F238E27FC236}">
                <a16:creationId xmlns:a16="http://schemas.microsoft.com/office/drawing/2014/main" id="{89FFBB05-A94E-8E02-A5F5-A80BD8C5B540}"/>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9"/>
          <a:stretch>
            <a:fillRect/>
          </a:stretch>
        </p:blipFill>
        <p:spPr>
          <a:xfrm>
            <a:off x="162674" y="1318565"/>
            <a:ext cx="6700797" cy="3766256"/>
          </a:xfrm>
          <a:prstGeom prst="rect">
            <a:avLst/>
          </a:prstGeom>
        </p:spPr>
      </p:pic>
      <p:sp>
        <p:nvSpPr>
          <p:cNvPr id="6" name="Slide Number Placeholder 30">
            <a:extLst>
              <a:ext uri="{FF2B5EF4-FFF2-40B4-BE49-F238E27FC236}">
                <a16:creationId xmlns:a16="http://schemas.microsoft.com/office/drawing/2014/main" id="{35A4182D-A7AF-4627-A7A9-ACAC0B28F032}"/>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35</a:t>
            </a:fld>
            <a:endParaRPr lang="ja-JP" dirty="0"/>
          </a:p>
        </p:txBody>
      </p:sp>
      <p:pic>
        <p:nvPicPr>
          <p:cNvPr id="8" name="Monitoring_3_Slide 35">
            <a:hlinkClick r:id="" action="ppaction://media"/>
            <a:extLst>
              <a:ext uri="{FF2B5EF4-FFF2-40B4-BE49-F238E27FC236}">
                <a16:creationId xmlns:a16="http://schemas.microsoft.com/office/drawing/2014/main" id="{CFFF0BCE-4715-5129-9634-5D34B2E9ABF7}"/>
              </a:ext>
            </a:extLst>
          </p:cNvPr>
          <p:cNvPicPr>
            <a:picLocks noGrp="1" noRot="1" noChangeAspect="1" noMove="1" noResize="1" noEditPoints="1" noAdjustHandles="1" noChangeArrowheads="1" noChangeShapeType="1" noCrop="1"/>
          </p:cNvPicPr>
          <p:nvPr>
            <a:audioFile r:link="rId4"/>
            <p:extLst>
              <p:ext uri="{DAA4B4D4-6D71-4841-9C94-3DE7FCFB9230}">
                <p14:media xmlns:p14="http://schemas.microsoft.com/office/powerpoint/2010/main" r:embed="rId3">
                  <p14:bmkLst>
                    <p14:bmk name="Bookmark 1" time="33390"/>
                    <p14:bmk name="Bookmark 2" time="81143.2083"/>
                  </p14:bmkLst>
                </p14:media>
              </p:ext>
            </p:extLst>
          </p:nvPr>
        </p:nvPicPr>
        <p:blipFill>
          <a:blip r:embed="rId10"/>
          <a:stretch>
            <a:fillRect/>
          </a:stretch>
        </p:blipFill>
        <p:spPr>
          <a:xfrm>
            <a:off x="11582400" y="-607381"/>
            <a:ext cx="609600" cy="609600"/>
          </a:xfrm>
          <a:prstGeom prst="rect">
            <a:avLst/>
          </a:prstGeom>
        </p:spPr>
      </p:pic>
    </p:spTree>
    <p:extLst>
      <p:ext uri="{BB962C8B-B14F-4D97-AF65-F5344CB8AC3E}">
        <p14:creationId xmlns:p14="http://schemas.microsoft.com/office/powerpoint/2010/main" val="2914344215"/>
      </p:ext>
    </p:extLst>
  </p:cSld>
  <p:clrMapOvr>
    <a:masterClrMapping/>
  </p:clrMapOvr>
  <mc:AlternateContent xmlns:mc="http://schemas.openxmlformats.org/markup-compatibility/2006" xmlns:p14="http://schemas.microsoft.com/office/powerpoint/2010/main">
    <mc:Choice Requires="p14">
      <p:transition spd="slow" p14:dur="2000" advTm="132610"/>
    </mc:Choice>
    <mc:Fallback xmlns="">
      <p:transition spd="slow" advTm="13261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260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seq concurrent="1" nextAc="seek">
                  <p:cTn id="8" restart="whenNotActive" fill="hold" evtFilter="cancelBubble" nodeType="interactiveSeq">
                    <p:stCondLst>
                      <p:cond evt="onMediaBookmark" delay="0">
                        <p:tgtEl>
                          <p14:bmkTgt spid="8" bmkName="Bookmark 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7732" fill="hold"/>
                                            <p:tgtEl>
                                              <p:spTgt spid="7"/>
                                            </p:tgtEl>
                                          </p:cBhvr>
                                        </p:cmd>
                                      </p:childTnLst>
                                    </p:cTn>
                                  </p:par>
                                </p:childTnLst>
                              </p:cTn>
                            </p:par>
                          </p:childTnLst>
                        </p:cTn>
                      </p:par>
                    </p:childTnLst>
                  </p:cTn>
                  <p:nextCondLst>
                    <p:cond evt="onMediaBookmark" delay="0">
                      <p:tgtEl>
                        <p14:bmkTgt spid="8" bmkName="Bookmark 1"/>
                      </p:tgtEl>
                    </p:cond>
                  </p:nextCondLst>
                </p:seq>
                <p:video>
                  <p:cMediaNode vol="80000">
                    <p:cTn id="13" fill="hold" display="0">
                      <p:stCondLst>
                        <p:cond delay="indefinite"/>
                      </p:stCondLst>
                    </p:cTn>
                    <p:tgtEl>
                      <p:spTgt spid="7"/>
                    </p:tgtEl>
                  </p:cMediaNode>
                </p:video>
                <p:seq concurrent="1" nextAc="seek">
                  <p:cTn id="14" restart="whenNotActive" fill="hold" evtFilter="cancelBubble" nodeType="interactiveSeq">
                    <p:stCondLst>
                      <p:cond evt="onMediaBookmark" delay="0">
                        <p:tgtEl>
                          <p14:bmkTgt spid="8" bmkName="Bookmark 2"/>
                        </p:tgtEl>
                      </p:cond>
                    </p:stCondLst>
                    <p:endSync evt="end" delay="0">
                      <p:rtn val="all"/>
                    </p:endSync>
                    <p:childTnLst>
                      <p:par>
                        <p:cTn id="15" fill="hold">
                          <p:stCondLst>
                            <p:cond delay="0"/>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MediaBookmark" delay="0">
                      <p:tgtEl>
                        <p14:bmkTgt spid="8" bmkName="Bookmark 2"/>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260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video>
                  <p:cMediaNode vol="80000">
                    <p:cTn id="13" fill="hold" display="0">
                      <p:stCondLst>
                        <p:cond delay="indefinite"/>
                      </p:stCondLst>
                    </p:cTn>
                    <p:tgtEl>
                      <p:spTgt spid="7"/>
                    </p:tgtEl>
                  </p:cMediaNode>
                </p:video>
              </p:childTnLst>
            </p:cTn>
          </p:par>
        </p:tn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923B9F-7917-79FA-644E-75B26CD7B8A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30">
            <a:extLst>
              <a:ext uri="{FF2B5EF4-FFF2-40B4-BE49-F238E27FC236}">
                <a16:creationId xmlns:a16="http://schemas.microsoft.com/office/drawing/2014/main" id="{EF01C6D1-9AF9-487D-B8FE-18CCDD370561}"/>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36</a:t>
            </a:fld>
            <a:endParaRPr lang="ja-JP" dirty="0"/>
          </a:p>
        </p:txBody>
      </p:sp>
      <p:pic>
        <p:nvPicPr>
          <p:cNvPr id="3" name="Monitoring_3_Slide 36">
            <a:hlinkClick r:id="" action="ppaction://media"/>
            <a:extLst>
              <a:ext uri="{FF2B5EF4-FFF2-40B4-BE49-F238E27FC236}">
                <a16:creationId xmlns:a16="http://schemas.microsoft.com/office/drawing/2014/main" id="{4414E5F5-216A-F921-9704-4170CC666A9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3258384389"/>
      </p:ext>
    </p:extLst>
  </p:cSld>
  <p:clrMapOvr>
    <a:masterClrMapping/>
  </p:clrMapOvr>
  <mc:AlternateContent xmlns:mc="http://schemas.openxmlformats.org/markup-compatibility/2006" xmlns:p14="http://schemas.microsoft.com/office/powerpoint/2010/main">
    <mc:Choice Requires="p14">
      <p:transition spd="slow" p14:dur="2000" advTm="96520"/>
    </mc:Choice>
    <mc:Fallback xmlns="">
      <p:transition spd="slow" advTm="965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5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4EE5E14-ED5F-0B3B-635E-19ADB9E4D69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3" name="Slide Number Placeholder 30">
            <a:extLst>
              <a:ext uri="{FF2B5EF4-FFF2-40B4-BE49-F238E27FC236}">
                <a16:creationId xmlns:a16="http://schemas.microsoft.com/office/drawing/2014/main" id="{CD154287-ACBC-4A6F-AD8D-A8B6C0F20113}"/>
              </a:ext>
            </a:extLst>
          </p:cNvPr>
          <p:cNvSpPr>
            <a:spLocks noGrp="1" noRot="1" noMove="1" noResize="1" noEditPoints="1" noAdjustHandles="1" noChangeArrowheads="1" noChangeShapeType="1"/>
          </p:cNvSpPr>
          <p:nvPr>
            <p:ph type="sldNum" sz="quarter" idx="12"/>
          </p:nvPr>
        </p:nvSpPr>
        <p:spPr/>
        <p:txBody>
          <a:bodyPr rtlCol="0"/>
          <a:lstStyle/>
          <a:p>
            <a:pPr rtl="0"/>
            <a:fld id="{FAEF9944-A4F6-4C59-AEBD-678D6480B8EA}" type="slidenum">
              <a:rPr lang="en-US" altLang="ja-JP" smtClean="0"/>
              <a:pPr rtl="0"/>
              <a:t>37</a:t>
            </a:fld>
            <a:endParaRPr lang="ja-JP" dirty="0"/>
          </a:p>
        </p:txBody>
      </p:sp>
      <p:pic>
        <p:nvPicPr>
          <p:cNvPr id="6" name="Monitoring_3_Slide 37">
            <a:hlinkClick r:id="" action="ppaction://media"/>
            <a:extLst>
              <a:ext uri="{FF2B5EF4-FFF2-40B4-BE49-F238E27FC236}">
                <a16:creationId xmlns:a16="http://schemas.microsoft.com/office/drawing/2014/main" id="{297BC69A-C80B-9417-1A4F-BCB3C760D8A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09600"/>
            <a:ext cx="609600" cy="609600"/>
          </a:xfrm>
          <a:prstGeom prst="rect">
            <a:avLst/>
          </a:prstGeom>
        </p:spPr>
      </p:pic>
    </p:spTree>
    <p:extLst>
      <p:ext uri="{BB962C8B-B14F-4D97-AF65-F5344CB8AC3E}">
        <p14:creationId xmlns:p14="http://schemas.microsoft.com/office/powerpoint/2010/main" val="243954778"/>
      </p:ext>
    </p:extLst>
  </p:cSld>
  <p:clrMapOvr>
    <a:masterClrMapping/>
  </p:clrMapOvr>
  <mc:AlternateContent xmlns:mc="http://schemas.openxmlformats.org/markup-compatibility/2006" xmlns:p14="http://schemas.microsoft.com/office/powerpoint/2010/main">
    <mc:Choice Requires="p14">
      <p:transition spd="slow" p14:dur="2000" advTm="93190"/>
    </mc:Choice>
    <mc:Fallback xmlns="">
      <p:transition spd="slow" advTm="93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32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tf89080264_win32</Template>
  <TotalTime>10276</TotalTime>
  <Words>4710</Words>
  <Application>Microsoft Office PowerPoint</Application>
  <PresentationFormat>Widescreen</PresentationFormat>
  <Paragraphs>106</Paragraphs>
  <Slides>38</Slides>
  <Notes>38</Notes>
  <HiddenSlides>0</HiddenSlides>
  <MMClips>53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メイリオ</vt:lpstr>
      <vt:lpstr>游ゴシック</vt:lpstr>
      <vt:lpstr>Arial</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550</cp:revision>
  <cp:lastPrinted>2021-11-04T05:43:38Z</cp:lastPrinted>
  <dcterms:created xsi:type="dcterms:W3CDTF">2021-10-15T01:06:03Z</dcterms:created>
  <dcterms:modified xsi:type="dcterms:W3CDTF">2022-11-07T13:01:26Z</dcterms:modified>
</cp:coreProperties>
</file>