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5" r:id="rId3"/>
    <p:sldId id="286" r:id="rId4"/>
    <p:sldId id="273" r:id="rId5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005" autoAdjust="0"/>
  </p:normalViewPr>
  <p:slideViewPr>
    <p:cSldViewPr>
      <p:cViewPr varScale="1">
        <p:scale>
          <a:sx n="82" d="100"/>
          <a:sy n="82" d="100"/>
        </p:scale>
        <p:origin x="18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53C70-DDC2-4509-B237-AF26AE0B7B89}" type="datetimeFigureOut">
              <a:rPr lang="en-GB" smtClean="0"/>
              <a:t>07/06/2017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6FDE2-EEBA-422A-B7C6-E2DDA4A16D65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6FDE2-EEBA-422A-B7C6-E2DDA4A16D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727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(Art 118 and 119 of REACH Regulation also address access to data)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6FDE2-EEBA-422A-B7C6-E2DDA4A16D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041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 smtClean="0"/>
              <a:t>considered the most ambitious chemicals legislation, combining the ambition for the highest health and environmental protection with enhancing the competitiveness of the European industry </a:t>
            </a: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6FDE2-EEBA-422A-B7C6-E2DDA4A16D6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652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76FDE2-EEBA-422A-B7C6-E2DDA4A16D6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845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" y="0"/>
            <a:ext cx="91382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19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5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4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9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99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1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20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5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92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77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2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2883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44278-093F-4178-ABD2-CBB9C117E4A8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C12AE-189F-46E6-94BB-12FB54E35028}" type="slidenum">
              <a:rPr lang="en-US" smtClean="0"/>
              <a:t>‹N°›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4381500"/>
            <a:ext cx="9140952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0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558E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791580" y="843558"/>
            <a:ext cx="7560840" cy="129614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55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UNEP/WHO project on mercury human biomonitoring</a:t>
            </a:r>
            <a:endParaRPr lang="en-US" sz="2800" b="1" dirty="0">
              <a:solidFill>
                <a:srgbClr val="0055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47564" y="2427734"/>
            <a:ext cx="7848872" cy="1008112"/>
          </a:xfrm>
        </p:spPr>
        <p:txBody>
          <a:bodyPr>
            <a:normAutofit/>
          </a:bodyPr>
          <a:lstStyle/>
          <a:p>
            <a:r>
              <a:rPr lang="en-GB" sz="1600" dirty="0" smtClean="0">
                <a:solidFill>
                  <a:srgbClr val="3AA9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Irina Zastenskaya, Dorota Jarosinska</a:t>
            </a:r>
          </a:p>
          <a:p>
            <a:r>
              <a:rPr lang="en-GB" sz="1600" dirty="0" smtClean="0">
                <a:solidFill>
                  <a:srgbClr val="3AA9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European Centre for Environment and Health</a:t>
            </a:r>
            <a:endParaRPr lang="en-GB" sz="1600" dirty="0">
              <a:solidFill>
                <a:srgbClr val="3AA9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47564" y="3441711"/>
            <a:ext cx="7848872" cy="642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>
                <a:solidFill>
                  <a:srgbClr val="3AA9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June, 2017</a:t>
            </a:r>
          </a:p>
          <a:p>
            <a:r>
              <a:rPr lang="en-GB" sz="1600" dirty="0" smtClean="0">
                <a:solidFill>
                  <a:srgbClr val="3AA9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Geneva, Switzerland</a:t>
            </a:r>
            <a:endParaRPr lang="en-GB" sz="1600" dirty="0">
              <a:solidFill>
                <a:srgbClr val="3AA9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30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Update on the </a:t>
            </a: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project implementation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51520" y="555526"/>
            <a:ext cx="3992727" cy="479822"/>
          </a:xfrm>
        </p:spPr>
        <p:txBody>
          <a:bodyPr>
            <a:normAutofit fontScale="77500" lnSpcReduction="20000"/>
          </a:bodyPr>
          <a:lstStyle/>
          <a:p>
            <a:r>
              <a:rPr lang="en-GB" b="0" i="1" dirty="0" smtClean="0"/>
              <a:t>Planned (according to the contract)</a:t>
            </a:r>
            <a:endParaRPr lang="en-GB" b="0" i="1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987574"/>
            <a:ext cx="3610744" cy="360704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1600" dirty="0" smtClean="0"/>
              <a:t>Three sample matrices selected</a:t>
            </a:r>
          </a:p>
          <a:p>
            <a:pPr>
              <a:buFontTx/>
              <a:buChar char="-"/>
            </a:pPr>
            <a:endParaRPr lang="en-GB" sz="1600" dirty="0"/>
          </a:p>
          <a:p>
            <a:pPr>
              <a:buFontTx/>
              <a:buChar char="-"/>
            </a:pPr>
            <a:r>
              <a:rPr lang="en-GB" sz="1600" dirty="0" smtClean="0"/>
              <a:t>At least three detailed SOPs for mercury HBM  </a:t>
            </a:r>
          </a:p>
          <a:p>
            <a:pPr>
              <a:buFontTx/>
              <a:buChar char="-"/>
            </a:pPr>
            <a:r>
              <a:rPr lang="en-GB" sz="1600" dirty="0" smtClean="0"/>
              <a:t>More than four countries in at least 4 UNEP regions for a pilot survey </a:t>
            </a:r>
          </a:p>
          <a:p>
            <a:pPr>
              <a:buFontTx/>
              <a:buChar char="-"/>
            </a:pPr>
            <a:r>
              <a:rPr lang="en-GB" sz="1600" dirty="0" smtClean="0"/>
              <a:t>250 individuals, at least two matrices</a:t>
            </a:r>
            <a:endParaRPr lang="en-GB" sz="1600" dirty="0"/>
          </a:p>
          <a:p>
            <a:pPr>
              <a:buFontTx/>
              <a:buChar char="-"/>
            </a:pPr>
            <a:r>
              <a:rPr lang="en-GB" sz="1600" dirty="0" smtClean="0"/>
              <a:t>National survey protocols</a:t>
            </a:r>
          </a:p>
          <a:p>
            <a:pPr>
              <a:buFontTx/>
              <a:buChar char="-"/>
            </a:pPr>
            <a:r>
              <a:rPr lang="en-GB" sz="1600" dirty="0" smtClean="0"/>
              <a:t>Update WHO Report incorporating results from national surveys  </a:t>
            </a:r>
            <a:endParaRPr lang="en-GB" sz="16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572000" y="555526"/>
            <a:ext cx="4041775" cy="479822"/>
          </a:xfrm>
        </p:spPr>
        <p:txBody>
          <a:bodyPr>
            <a:normAutofit/>
          </a:bodyPr>
          <a:lstStyle/>
          <a:p>
            <a:r>
              <a:rPr lang="en-GB" sz="2000" b="0" i="1" dirty="0" smtClean="0"/>
              <a:t>Performance</a:t>
            </a:r>
            <a:endParaRPr lang="en-GB" sz="2000" b="0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499992" y="987574"/>
            <a:ext cx="4186808" cy="3607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 smtClean="0"/>
              <a:t>- Scientific </a:t>
            </a:r>
            <a:r>
              <a:rPr lang="en-GB" sz="1600" dirty="0"/>
              <a:t>report on biological </a:t>
            </a:r>
            <a:r>
              <a:rPr lang="en-GB" sz="1600" dirty="0" smtClean="0"/>
              <a:t>matrices: scalp hair, cord blood and urine  </a:t>
            </a:r>
            <a:endParaRPr lang="en-GB" sz="1600" dirty="0"/>
          </a:p>
          <a:p>
            <a:pPr marL="0" indent="0">
              <a:buNone/>
            </a:pPr>
            <a:r>
              <a:rPr lang="en-GB" sz="1600" dirty="0" smtClean="0"/>
              <a:t>- Four SOPs  (+ quality control)</a:t>
            </a:r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r>
              <a:rPr lang="en-GB" sz="1600" dirty="0" smtClean="0"/>
              <a:t>- 7 countries were selected: implemented in 5 countries; reported by 3 countries (+ Croatia will be included in the WHO report)</a:t>
            </a:r>
          </a:p>
          <a:p>
            <a:pPr marL="0" indent="0">
              <a:buNone/>
            </a:pPr>
            <a:r>
              <a:rPr lang="en-GB" sz="1600" dirty="0" smtClean="0"/>
              <a:t>- 250x3 matrices; 100 samples in Kyrgyzstan; two matrices in the RF</a:t>
            </a:r>
          </a:p>
          <a:p>
            <a:pPr marL="0" indent="0">
              <a:buNone/>
            </a:pPr>
            <a:r>
              <a:rPr lang="en-GB" sz="1600" dirty="0" smtClean="0"/>
              <a:t>- 3 countries; WHO template survey protocol</a:t>
            </a:r>
          </a:p>
          <a:p>
            <a:pPr marL="0" indent="0">
              <a:buNone/>
            </a:pPr>
            <a:r>
              <a:rPr lang="en-GB" sz="1600" dirty="0" smtClean="0"/>
              <a:t>- To the end of 2017</a:t>
            </a:r>
            <a:endParaRPr lang="en-GB" sz="1600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57200" y="915566"/>
            <a:ext cx="8229600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endParaRPr lang="en-GB" sz="1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097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95536" y="-8727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Update on the project implementation</a:t>
            </a:r>
            <a:endParaRPr lang="en-GB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51520" y="915566"/>
            <a:ext cx="8229600" cy="3456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27534"/>
            <a:ext cx="5430089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413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Update on the project implementation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200151"/>
            <a:ext cx="7931224" cy="2883767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dirty="0" smtClean="0"/>
              <a:t>A monitoring plan for human exposure to mercury that </a:t>
            </a:r>
            <a:r>
              <a:rPr lang="en-GB" sz="2400" dirty="0" smtClean="0">
                <a:solidFill>
                  <a:srgbClr val="FF0000"/>
                </a:solidFill>
              </a:rPr>
              <a:t>feeds into an overall plan for global monitoring of mercury </a:t>
            </a:r>
            <a:endParaRPr lang="en-GB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95536" y="987574"/>
            <a:ext cx="8229600" cy="34563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dirty="0"/>
              <a:t/>
            </a:r>
            <a:br>
              <a:rPr lang="ru-RU" sz="1800" dirty="0"/>
            </a:br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01794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1953</TotalTime>
  <Words>229</Words>
  <Application>Microsoft Office PowerPoint</Application>
  <PresentationFormat>Affichage à l'écran (16:9)</PresentationFormat>
  <Paragraphs>33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 Unicode MS</vt:lpstr>
      <vt:lpstr>Arial</vt:lpstr>
      <vt:lpstr>Calibri</vt:lpstr>
      <vt:lpstr>Office Theme</vt:lpstr>
      <vt:lpstr>UNEP/WHO project on mercury human biomonitoring</vt:lpstr>
      <vt:lpstr>Update on the project implementation</vt:lpstr>
      <vt:lpstr>Update on the project implementation</vt:lpstr>
      <vt:lpstr>Update on the project implementation</vt:lpstr>
    </vt:vector>
  </TitlesOfParts>
  <Company>WHO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BARRETT, David Alexander</dc:creator>
  <cp:lastModifiedBy>ESTELLANO</cp:lastModifiedBy>
  <cp:revision>108</cp:revision>
  <dcterms:created xsi:type="dcterms:W3CDTF">2016-07-06T13:14:59Z</dcterms:created>
  <dcterms:modified xsi:type="dcterms:W3CDTF">2017-06-07T07:27:40Z</dcterms:modified>
</cp:coreProperties>
</file>