
<file path=[Content_Types].xml><?xml version="1.0" encoding="utf-8"?>
<Types xmlns="http://schemas.openxmlformats.org/package/2006/content-types">
  <Default Extension="jpe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87" r:id="rId4"/>
  </p:sldMasterIdLst>
  <p:notesMasterIdLst>
    <p:notesMasterId r:id="rId20"/>
  </p:notesMasterIdLst>
  <p:sldIdLst>
    <p:sldId id="256" r:id="rId5"/>
    <p:sldId id="467" r:id="rId6"/>
    <p:sldId id="258" r:id="rId7"/>
    <p:sldId id="465" r:id="rId8"/>
    <p:sldId id="458" r:id="rId9"/>
    <p:sldId id="259" r:id="rId10"/>
    <p:sldId id="457" r:id="rId11"/>
    <p:sldId id="260" r:id="rId12"/>
    <p:sldId id="459" r:id="rId13"/>
    <p:sldId id="461" r:id="rId14"/>
    <p:sldId id="462" r:id="rId15"/>
    <p:sldId id="261" r:id="rId16"/>
    <p:sldId id="468" r:id="rId17"/>
    <p:sldId id="463" r:id="rId18"/>
    <p:sldId id="466" r:id="rId19"/>
  </p:sldIdLst>
  <p:sldSz cx="12192000" cy="6858000"/>
  <p:notesSz cx="6805613" cy="9939338"/>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cture 6" id="{3A45925E-009F-4407-9D94-F7F2ABFCFEA4}">
          <p14:sldIdLst>
            <p14:sldId id="256"/>
          </p14:sldIdLst>
        </p14:section>
        <p14:section name="Section 1" id="{36FCB2ED-A96A-4D54-9463-E578E4A8C720}">
          <p14:sldIdLst>
            <p14:sldId id="467"/>
            <p14:sldId id="258"/>
            <p14:sldId id="465"/>
            <p14:sldId id="458"/>
          </p14:sldIdLst>
        </p14:section>
        <p14:section name="Section 2" id="{0E42E171-A132-4400-BED2-3C5019DDE5CB}">
          <p14:sldIdLst>
            <p14:sldId id="259"/>
            <p14:sldId id="457"/>
            <p14:sldId id="260"/>
            <p14:sldId id="459"/>
            <p14:sldId id="461"/>
            <p14:sldId id="462"/>
            <p14:sldId id="261"/>
          </p14:sldIdLst>
        </p14:section>
        <p14:section name="Section 3" id="{CBA70EC4-089A-4C23-8CC8-8E701F9879CD}">
          <p14:sldIdLst>
            <p14:sldId id="468"/>
            <p14:sldId id="463"/>
            <p14:sldId id="46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14" autoAdjust="0"/>
    <p:restoredTop sz="93875" autoAdjust="0"/>
  </p:normalViewPr>
  <p:slideViewPr>
    <p:cSldViewPr snapToGrid="0">
      <p:cViewPr varScale="1">
        <p:scale>
          <a:sx n="63" d="100"/>
          <a:sy n="63" d="100"/>
        </p:scale>
        <p:origin x="72" y="204"/>
      </p:cViewPr>
      <p:guideLst/>
    </p:cSldViewPr>
  </p:slideViewPr>
  <p:notesTextViewPr>
    <p:cViewPr>
      <p:scale>
        <a:sx n="1" d="1"/>
        <a:sy n="1" d="1"/>
      </p:scale>
      <p:origin x="0" y="0"/>
    </p:cViewPr>
  </p:notesTextViewPr>
  <p:sorterViewPr>
    <p:cViewPr>
      <p:scale>
        <a:sx n="80" d="100"/>
        <a:sy n="80" d="100"/>
      </p:scale>
      <p:origin x="0" y="-472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fld id="{93A578C4-B2B5-4D0E-A7FD-E80AE4A2BD2C}" type="datetimeFigureOut">
              <a:rPr kumimoji="1" lang="ja-JP" altLang="en-US" smtClean="0"/>
              <a:t>2022/11/5</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1063"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fld id="{38C89A08-7F43-47B7-A5D2-39BFF6B6724F}" type="slidenum">
              <a:rPr kumimoji="1" lang="ja-JP" altLang="en-US" smtClean="0"/>
              <a:t>‹#›</a:t>
            </a:fld>
            <a:endParaRPr kumimoji="1" lang="ja-JP" altLang="en-US"/>
          </a:p>
        </p:txBody>
      </p:sp>
    </p:spTree>
    <p:extLst>
      <p:ext uri="{BB962C8B-B14F-4D97-AF65-F5344CB8AC3E}">
        <p14:creationId xmlns:p14="http://schemas.microsoft.com/office/powerpoint/2010/main" val="319357723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‘0’ This lecture explains the analysis of methylmercury. There are several methods for analysing methylmercury. The method found in the Mercury Analysis Manual in Japan is described here. </a:t>
            </a:r>
          </a:p>
          <a:p>
            <a:endParaRPr kumimoji="1" lang="en-US" altLang="ja-JP" dirty="0"/>
          </a:p>
        </p:txBody>
      </p:sp>
      <p:sp>
        <p:nvSpPr>
          <p:cNvPr id="4" name="スライド番号プレースホルダー 3"/>
          <p:cNvSpPr>
            <a:spLocks noGrp="1"/>
          </p:cNvSpPr>
          <p:nvPr>
            <p:ph type="sldNum" sz="quarter" idx="5"/>
          </p:nvPr>
        </p:nvSpPr>
        <p:spPr/>
        <p:txBody>
          <a:bodyPr/>
          <a:lstStyle/>
          <a:p>
            <a:fld id="{38C89A08-7F43-47B7-A5D2-39BFF6B6724F}" type="slidenum">
              <a:rPr kumimoji="1" lang="ja-JP" altLang="en-US" smtClean="0"/>
              <a:t>0</a:t>
            </a:fld>
            <a:endParaRPr kumimoji="1" lang="ja-JP" altLang="en-US"/>
          </a:p>
        </p:txBody>
      </p:sp>
    </p:spTree>
    <p:extLst>
      <p:ext uri="{BB962C8B-B14F-4D97-AF65-F5344CB8AC3E}">
        <p14:creationId xmlns:p14="http://schemas.microsoft.com/office/powerpoint/2010/main" val="3671802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 This section explains the key features of methylmercury survey.</a:t>
            </a:r>
          </a:p>
          <a:p>
            <a:endParaRPr lang="en-GB" dirty="0"/>
          </a:p>
        </p:txBody>
      </p:sp>
      <p:sp>
        <p:nvSpPr>
          <p:cNvPr id="4" name="Slide Number Placeholder 3"/>
          <p:cNvSpPr>
            <a:spLocks noGrp="1"/>
          </p:cNvSpPr>
          <p:nvPr>
            <p:ph type="sldNum" sz="quarter" idx="5"/>
          </p:nvPr>
        </p:nvSpPr>
        <p:spPr/>
        <p:txBody>
          <a:bodyPr/>
          <a:lstStyle/>
          <a:p>
            <a:fld id="{38C89A08-7F43-47B7-A5D2-39BFF6B6724F}" type="slidenum">
              <a:rPr kumimoji="1" lang="ja-JP" altLang="en-US" smtClean="0"/>
              <a:t>1</a:t>
            </a:fld>
            <a:endParaRPr kumimoji="1" lang="ja-JP" altLang="en-US"/>
          </a:p>
        </p:txBody>
      </p:sp>
    </p:spTree>
    <p:extLst>
      <p:ext uri="{BB962C8B-B14F-4D97-AF65-F5344CB8AC3E}">
        <p14:creationId xmlns:p14="http://schemas.microsoft.com/office/powerpoint/2010/main" val="3471283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 The biological effects of methylmercury are briefly addressed in this slide. Compared to inorganic mercury, methylmercury has a longer half-life in living organisms, which makes it highly bio-accumulative. Methylmercury is known for its strong toxicity to the central nervous system. Therefore, methylmercury in the environment is accumulated in the ecosystem and exhibits high loading levels and toxicity in humans and other organisms particularly in high trophic levels. For this reason, analysing methylmercury is sometime more relevant than analysing total mercury. </a:t>
            </a:r>
          </a:p>
          <a:p>
            <a:endParaRPr kumimoji="1" lang="ja-JP" altLang="en-US" dirty="0"/>
          </a:p>
        </p:txBody>
      </p:sp>
      <p:sp>
        <p:nvSpPr>
          <p:cNvPr id="4" name="スライド番号プレースホルダー 3"/>
          <p:cNvSpPr>
            <a:spLocks noGrp="1"/>
          </p:cNvSpPr>
          <p:nvPr>
            <p:ph type="sldNum" sz="quarter" idx="5"/>
          </p:nvPr>
        </p:nvSpPr>
        <p:spPr/>
        <p:txBody>
          <a:bodyPr/>
          <a:lstStyle/>
          <a:p>
            <a:fld id="{38C89A08-7F43-47B7-A5D2-39BFF6B6724F}" type="slidenum">
              <a:rPr kumimoji="1" lang="ja-JP" altLang="en-US" smtClean="0"/>
              <a:t>2</a:t>
            </a:fld>
            <a:endParaRPr kumimoji="1" lang="ja-JP" altLang="en-US"/>
          </a:p>
        </p:txBody>
      </p:sp>
    </p:spTree>
    <p:extLst>
      <p:ext uri="{BB962C8B-B14F-4D97-AF65-F5344CB8AC3E}">
        <p14:creationId xmlns:p14="http://schemas.microsoft.com/office/powerpoint/2010/main" val="2805592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 This slide highlights key features for the research and analysis of methylmercury in biota. The toxicity and bioaccumulation ability of methylmercury is significantly higher than those of other forms of mercury. The proportion of organic and inorganic mercury accumulated in the bodies of living organisms varies among species and individuals . Some species and individuals have a relatively low proportion of organic mercury in the body. Thus, assessing the methylmercury concentration in the target species is an effective means of understanding the behaviour of mercury in the ecosystem. Assessing methylmercury levels in food items is also relevant for evaluating the effect on humans accurately. The Codex Guidelines, which define food safety standards, set guideline values for methylmercury in some fish species.</a:t>
            </a:r>
          </a:p>
          <a:p>
            <a:endParaRPr kumimoji="1" lang="ja-JP" altLang="en-US" dirty="0"/>
          </a:p>
        </p:txBody>
      </p:sp>
      <p:sp>
        <p:nvSpPr>
          <p:cNvPr id="4" name="スライド番号プレースホルダー 3"/>
          <p:cNvSpPr>
            <a:spLocks noGrp="1"/>
          </p:cNvSpPr>
          <p:nvPr>
            <p:ph type="sldNum" sz="quarter" idx="5"/>
          </p:nvPr>
        </p:nvSpPr>
        <p:spPr/>
        <p:txBody>
          <a:bodyPr/>
          <a:lstStyle/>
          <a:p>
            <a:fld id="{38C89A08-7F43-47B7-A5D2-39BFF6B6724F}" type="slidenum">
              <a:rPr kumimoji="1" lang="ja-JP" altLang="en-US" smtClean="0"/>
              <a:t>3</a:t>
            </a:fld>
            <a:endParaRPr kumimoji="1" lang="ja-JP" altLang="en-US"/>
          </a:p>
        </p:txBody>
      </p:sp>
    </p:spTree>
    <p:extLst>
      <p:ext uri="{BB962C8B-B14F-4D97-AF65-F5344CB8AC3E}">
        <p14:creationId xmlns:p14="http://schemas.microsoft.com/office/powerpoint/2010/main" val="3636170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‘4’ When surveying human hair, it is sometimes important to know the level of methylmercury. As hair only accumulates methylmercury in the body, all mercury in the hair should be methylmercury; however, some elemental or inorganic mercury may adhere to the hair surface if the hair is exposed to high concentrations. For example, atmospheric mercury at gold mining sites or mercury-using facilities and personal care products containing mercury are possible sources of such mercury. Mercury adhering to the surface is not accumulated by means of internal exposure to methylmercury; thus, analysing total mercury including this surface portion will provide misleading evaluation results. To assess the mercury exposure of the person subject to the survey property, methylmercury in the hair samples should be analysed if the adsorption of elemental or inorganic mercury is expected.</a:t>
            </a:r>
          </a:p>
          <a:p>
            <a:endParaRPr kumimoji="1" lang="ja-JP" altLang="en-US" dirty="0"/>
          </a:p>
        </p:txBody>
      </p:sp>
      <p:sp>
        <p:nvSpPr>
          <p:cNvPr id="4" name="スライド番号プレースホルダー 3"/>
          <p:cNvSpPr>
            <a:spLocks noGrp="1"/>
          </p:cNvSpPr>
          <p:nvPr>
            <p:ph type="sldNum" sz="quarter" idx="5"/>
          </p:nvPr>
        </p:nvSpPr>
        <p:spPr/>
        <p:txBody>
          <a:bodyPr/>
          <a:lstStyle/>
          <a:p>
            <a:fld id="{38C89A08-7F43-47B7-A5D2-39BFF6B6724F}" type="slidenum">
              <a:rPr kumimoji="1" lang="ja-JP" altLang="en-US" smtClean="0"/>
              <a:t>4</a:t>
            </a:fld>
            <a:endParaRPr kumimoji="1" lang="ja-JP" altLang="en-US"/>
          </a:p>
        </p:txBody>
      </p:sp>
    </p:spTree>
    <p:extLst>
      <p:ext uri="{BB962C8B-B14F-4D97-AF65-F5344CB8AC3E}">
        <p14:creationId xmlns:p14="http://schemas.microsoft.com/office/powerpoint/2010/main" val="1278796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‘5’ The actual analysis procedure for methylmercury is explained using fish as an example. The process employs alkaline digestion, dithizone extraction and finally analysis by gas chromatography, GC, with an electron capture detector, ECD.</a:t>
            </a:r>
          </a:p>
          <a:p>
            <a:endParaRPr kumimoji="1" lang="ja-JP" altLang="en-US" dirty="0"/>
          </a:p>
        </p:txBody>
      </p:sp>
      <p:sp>
        <p:nvSpPr>
          <p:cNvPr id="4" name="スライド番号プレースホルダー 3"/>
          <p:cNvSpPr>
            <a:spLocks noGrp="1"/>
          </p:cNvSpPr>
          <p:nvPr>
            <p:ph type="sldNum" sz="quarter" idx="5"/>
          </p:nvPr>
        </p:nvSpPr>
        <p:spPr/>
        <p:txBody>
          <a:bodyPr/>
          <a:lstStyle/>
          <a:p>
            <a:fld id="{38C89A08-7F43-47B7-A5D2-39BFF6B6724F}" type="slidenum">
              <a:rPr kumimoji="1" lang="ja-JP" altLang="en-US" smtClean="0"/>
              <a:t>5</a:t>
            </a:fld>
            <a:endParaRPr kumimoji="1" lang="ja-JP" altLang="en-US"/>
          </a:p>
        </p:txBody>
      </p:sp>
    </p:spTree>
    <p:extLst>
      <p:ext uri="{BB962C8B-B14F-4D97-AF65-F5344CB8AC3E}">
        <p14:creationId xmlns:p14="http://schemas.microsoft.com/office/powerpoint/2010/main" val="2268862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‘6’ This slide shows the entire process of alkaline digestion, dithizone-toluene extraction, and GC/ECD analysis. The principle of this method is to digest the sample with an alkaline solution, and then to extract methylmercury into toluene as a dithizone complex. Organic substances other than methylmercury, which are also extracted in this method, will interfere with the analysis. The trick of this method is to remove most of the other organic substances coexisting in the sample by repeated extraction and back extraction at different pH values to refine methylmercury. The operation flow involves many steps, but this pre-treatment is normally completed in one to two days. The analysis is then performed using a GC/ECD instrument, which is cheaper than a mass spectrometer and has high sensitivity for specific substances such as methylmercury.</a:t>
            </a:r>
          </a:p>
          <a:p>
            <a:endParaRPr lang="en-US" altLang="ja-JP" dirty="0"/>
          </a:p>
        </p:txBody>
      </p:sp>
      <p:sp>
        <p:nvSpPr>
          <p:cNvPr id="4" name="スライド番号プレースホルダー 3"/>
          <p:cNvSpPr>
            <a:spLocks noGrp="1"/>
          </p:cNvSpPr>
          <p:nvPr>
            <p:ph type="sldNum" sz="quarter" idx="10"/>
          </p:nvPr>
        </p:nvSpPr>
        <p:spPr/>
        <p:txBody>
          <a:bodyPr/>
          <a:lstStyle/>
          <a:p>
            <a:fld id="{9B222254-E4F0-4680-BAA3-4594FC3C123B}" type="slidenum">
              <a:rPr kumimoji="1" lang="ja-JP" altLang="en-US" smtClean="0"/>
              <a:t>6</a:t>
            </a:fld>
            <a:endParaRPr kumimoji="1" lang="ja-JP" altLang="en-US"/>
          </a:p>
        </p:txBody>
      </p:sp>
      <p:sp>
        <p:nvSpPr>
          <p:cNvPr id="5" name="日付プレースホルダー 4"/>
          <p:cNvSpPr>
            <a:spLocks noGrp="1"/>
          </p:cNvSpPr>
          <p:nvPr>
            <p:ph type="dt" idx="11"/>
          </p:nvPr>
        </p:nvSpPr>
        <p:spPr/>
        <p:txBody>
          <a:bodyPr/>
          <a:lstStyle/>
          <a:p>
            <a:endParaRPr kumimoji="1" lang="ja-JP" altLang="en-US"/>
          </a:p>
        </p:txBody>
      </p:sp>
    </p:spTree>
    <p:extLst>
      <p:ext uri="{BB962C8B-B14F-4D97-AF65-F5344CB8AC3E}">
        <p14:creationId xmlns:p14="http://schemas.microsoft.com/office/powerpoint/2010/main" val="4163898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‘7’ The actual operations are described in videos. There are many steps in this analytical process, but similar operations are involved, which will be explained together. Firstly, a sample is weighed, and a solution of potassium hydroxide in ethanol is added. Then, the sample vessel is capped and digestion proceeds in an oil bath heated for one hour at 100 °C. As alkali decomposes proteins very well, almost no solids remain after digestion. Deliberate care should be taken in handling the alkaline ethanol solution at high temperatures, which can cause severe burns.</a:t>
            </a:r>
          </a:p>
          <a:p>
            <a:endParaRPr kumimoji="1" lang="ja-JP" altLang="en-US" dirty="0"/>
          </a:p>
        </p:txBody>
      </p:sp>
      <p:sp>
        <p:nvSpPr>
          <p:cNvPr id="4" name="スライド番号プレースホルダー 3"/>
          <p:cNvSpPr>
            <a:spLocks noGrp="1"/>
          </p:cNvSpPr>
          <p:nvPr>
            <p:ph type="sldNum" sz="quarter" idx="5"/>
          </p:nvPr>
        </p:nvSpPr>
        <p:spPr/>
        <p:txBody>
          <a:bodyPr/>
          <a:lstStyle/>
          <a:p>
            <a:fld id="{38C89A08-7F43-47B7-A5D2-39BFF6B6724F}" type="slidenum">
              <a:rPr kumimoji="1" lang="ja-JP" altLang="en-US" smtClean="0"/>
              <a:t>7</a:t>
            </a:fld>
            <a:endParaRPr kumimoji="1" lang="ja-JP" altLang="en-US"/>
          </a:p>
        </p:txBody>
      </p:sp>
    </p:spTree>
    <p:extLst>
      <p:ext uri="{BB962C8B-B14F-4D97-AF65-F5344CB8AC3E}">
        <p14:creationId xmlns:p14="http://schemas.microsoft.com/office/powerpoint/2010/main" val="2374307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‘8’ After alkaline digestion of the sample, the pH is adjusted to the acidic range to extract methylmercury into the aqueous phase and separate it from coexisting lipids. Hydrochloric acid and hexane are added to the sample, which is then shaken and centrifuged to separate the hexane and aqueous phases. Then, the upper hexane phase is removed.</a:t>
            </a:r>
          </a:p>
          <a:p>
            <a:endParaRPr kumimoji="1" lang="ja-JP" altLang="en-US" dirty="0"/>
          </a:p>
        </p:txBody>
      </p:sp>
      <p:sp>
        <p:nvSpPr>
          <p:cNvPr id="4" name="スライド番号プレースホルダー 3"/>
          <p:cNvSpPr>
            <a:spLocks noGrp="1"/>
          </p:cNvSpPr>
          <p:nvPr>
            <p:ph type="sldNum" sz="quarter" idx="5"/>
          </p:nvPr>
        </p:nvSpPr>
        <p:spPr/>
        <p:txBody>
          <a:bodyPr/>
          <a:lstStyle/>
          <a:p>
            <a:fld id="{38C89A08-7F43-47B7-A5D2-39BFF6B6724F}" type="slidenum">
              <a:rPr kumimoji="1" lang="ja-JP" altLang="en-US" smtClean="0"/>
              <a:t>8</a:t>
            </a:fld>
            <a:endParaRPr kumimoji="1" lang="ja-JP" altLang="en-US"/>
          </a:p>
        </p:txBody>
      </p:sp>
    </p:spTree>
    <p:extLst>
      <p:ext uri="{BB962C8B-B14F-4D97-AF65-F5344CB8AC3E}">
        <p14:creationId xmlns:p14="http://schemas.microsoft.com/office/powerpoint/2010/main" val="32168112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‘9’ After removing lipids by cleaning with hexane, the sample is extracted with a dithizone complex. An EDTA solution and a precise amount of dithizone-toluene solution are added to move methylmercury back into the toluene phase. After shaking, the sample is centrifuged to separate the phases completely, and the lower aqueous phase is removed.</a:t>
            </a:r>
          </a:p>
          <a:p>
            <a:endParaRPr kumimoji="1" lang="ja-JP" altLang="en-US" dirty="0"/>
          </a:p>
        </p:txBody>
      </p:sp>
      <p:sp>
        <p:nvSpPr>
          <p:cNvPr id="4" name="スライド番号プレースホルダー 3"/>
          <p:cNvSpPr>
            <a:spLocks noGrp="1"/>
          </p:cNvSpPr>
          <p:nvPr>
            <p:ph type="sldNum" sz="quarter" idx="5"/>
          </p:nvPr>
        </p:nvSpPr>
        <p:spPr/>
        <p:txBody>
          <a:bodyPr/>
          <a:lstStyle/>
          <a:p>
            <a:fld id="{38C89A08-7F43-47B7-A5D2-39BFF6B6724F}" type="slidenum">
              <a:rPr kumimoji="1" lang="ja-JP" altLang="en-US" smtClean="0"/>
              <a:t>9</a:t>
            </a:fld>
            <a:endParaRPr kumimoji="1" lang="ja-JP" altLang="en-US"/>
          </a:p>
        </p:txBody>
      </p:sp>
    </p:spTree>
    <p:extLst>
      <p:ext uri="{BB962C8B-B14F-4D97-AF65-F5344CB8AC3E}">
        <p14:creationId xmlns:p14="http://schemas.microsoft.com/office/powerpoint/2010/main" val="943642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‘10’ After extracting the methylmercury in the sample into toluene phase, the following steps are performed: cleaning with alkaline aqueous solution, back extracting with sodium sulphide, cleaning with toluene, acidifying and re-extracting, cleaning with alkaline aqueous solution, acidifying, and transferring to a measuring vial. These steps remove co-existing matrices by back-extracting into the aqueous phase and re-extracting into toluene. These individual operations are similar to the previous steps. Finally, the sample is prepared in a small amount of toluene and analysed by GC/ECD.</a:t>
            </a:r>
          </a:p>
          <a:p>
            <a:endParaRPr kumimoji="1" lang="en-US" altLang="ja-JP" dirty="0"/>
          </a:p>
        </p:txBody>
      </p:sp>
      <p:sp>
        <p:nvSpPr>
          <p:cNvPr id="4" name="スライド番号プレースホルダー 3"/>
          <p:cNvSpPr>
            <a:spLocks noGrp="1"/>
          </p:cNvSpPr>
          <p:nvPr>
            <p:ph type="sldNum" sz="quarter" idx="5"/>
          </p:nvPr>
        </p:nvSpPr>
        <p:spPr/>
        <p:txBody>
          <a:bodyPr/>
          <a:lstStyle/>
          <a:p>
            <a:fld id="{38C89A08-7F43-47B7-A5D2-39BFF6B6724F}" type="slidenum">
              <a:rPr kumimoji="1" lang="ja-JP" altLang="en-US" smtClean="0"/>
              <a:t>10</a:t>
            </a:fld>
            <a:endParaRPr kumimoji="1" lang="ja-JP" altLang="en-US"/>
          </a:p>
        </p:txBody>
      </p:sp>
    </p:spTree>
    <p:extLst>
      <p:ext uri="{BB962C8B-B14F-4D97-AF65-F5344CB8AC3E}">
        <p14:creationId xmlns:p14="http://schemas.microsoft.com/office/powerpoint/2010/main" val="3887534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‘11’ The sample digested by alkali and refined by extraction is analysed by GC/ECD. GC/ECD instruments are cheaper than mass spectrometers and have lower maintenance costs. In this method, a packed column is used for separating large amounts of sample to lower the detection limit.</a:t>
            </a:r>
          </a:p>
          <a:p>
            <a:endParaRPr kumimoji="1" lang="en-US" altLang="ja-JP" dirty="0"/>
          </a:p>
        </p:txBody>
      </p:sp>
      <p:sp>
        <p:nvSpPr>
          <p:cNvPr id="4" name="スライド番号プレースホルダー 3"/>
          <p:cNvSpPr>
            <a:spLocks noGrp="1"/>
          </p:cNvSpPr>
          <p:nvPr>
            <p:ph type="sldNum" sz="quarter" idx="5"/>
          </p:nvPr>
        </p:nvSpPr>
        <p:spPr/>
        <p:txBody>
          <a:bodyPr/>
          <a:lstStyle/>
          <a:p>
            <a:fld id="{38C89A08-7F43-47B7-A5D2-39BFF6B6724F}" type="slidenum">
              <a:rPr kumimoji="1" lang="ja-JP" altLang="en-US" smtClean="0"/>
              <a:t>11</a:t>
            </a:fld>
            <a:endParaRPr kumimoji="1" lang="ja-JP" altLang="en-US"/>
          </a:p>
        </p:txBody>
      </p:sp>
    </p:spTree>
    <p:extLst>
      <p:ext uri="{BB962C8B-B14F-4D97-AF65-F5344CB8AC3E}">
        <p14:creationId xmlns:p14="http://schemas.microsoft.com/office/powerpoint/2010/main" val="17041669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‘12’ In this section, the analysis of methylmercury in hair is explained.</a:t>
            </a:r>
          </a:p>
          <a:p>
            <a:endParaRPr lang="en-GB" dirty="0"/>
          </a:p>
        </p:txBody>
      </p:sp>
      <p:sp>
        <p:nvSpPr>
          <p:cNvPr id="4" name="Slide Number Placeholder 3"/>
          <p:cNvSpPr>
            <a:spLocks noGrp="1"/>
          </p:cNvSpPr>
          <p:nvPr>
            <p:ph type="sldNum" sz="quarter" idx="5"/>
          </p:nvPr>
        </p:nvSpPr>
        <p:spPr/>
        <p:txBody>
          <a:bodyPr/>
          <a:lstStyle/>
          <a:p>
            <a:fld id="{38C89A08-7F43-47B7-A5D2-39BFF6B6724F}" type="slidenum">
              <a:rPr kumimoji="1" lang="ja-JP" altLang="en-US" smtClean="0"/>
              <a:t>12</a:t>
            </a:fld>
            <a:endParaRPr kumimoji="1" lang="ja-JP" altLang="en-US"/>
          </a:p>
        </p:txBody>
      </p:sp>
    </p:spTree>
    <p:extLst>
      <p:ext uri="{BB962C8B-B14F-4D97-AF65-F5344CB8AC3E}">
        <p14:creationId xmlns:p14="http://schemas.microsoft.com/office/powerpoint/2010/main" val="3476365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‘13’ To analyse methylmercury in biological samples such as fish, a long pre-treatment involving digestion and extraction is required to remove interfering components before the sample is analysed by GC/ECD. For hair samples, methylmercury can be efficiently extracted by hydrochloric acid without digestion. Therefore, the analysis of methylmercury in hair can be conducted with a very simple operation procedure as shown in the flow. </a:t>
            </a:r>
          </a:p>
          <a:p>
            <a:endParaRPr lang="en-US" altLang="ja-JP" dirty="0"/>
          </a:p>
        </p:txBody>
      </p:sp>
      <p:sp>
        <p:nvSpPr>
          <p:cNvPr id="4" name="スライド番号プレースホルダー 3"/>
          <p:cNvSpPr>
            <a:spLocks noGrp="1"/>
          </p:cNvSpPr>
          <p:nvPr>
            <p:ph type="sldNum" sz="quarter" idx="10"/>
          </p:nvPr>
        </p:nvSpPr>
        <p:spPr/>
        <p:txBody>
          <a:bodyPr/>
          <a:lstStyle/>
          <a:p>
            <a:fld id="{9B222254-E4F0-4680-BAA3-4594FC3C123B}" type="slidenum">
              <a:rPr kumimoji="1" lang="ja-JP" altLang="en-US" smtClean="0"/>
              <a:t>13</a:t>
            </a:fld>
            <a:endParaRPr kumimoji="1" lang="ja-JP" altLang="en-US"/>
          </a:p>
        </p:txBody>
      </p:sp>
      <p:sp>
        <p:nvSpPr>
          <p:cNvPr id="5" name="日付プレースホルダー 4"/>
          <p:cNvSpPr>
            <a:spLocks noGrp="1"/>
          </p:cNvSpPr>
          <p:nvPr>
            <p:ph type="dt" idx="11"/>
          </p:nvPr>
        </p:nvSpPr>
        <p:spPr/>
        <p:txBody>
          <a:bodyPr/>
          <a:lstStyle/>
          <a:p>
            <a:endParaRPr kumimoji="1" lang="ja-JP" altLang="en-US"/>
          </a:p>
        </p:txBody>
      </p:sp>
    </p:spTree>
    <p:extLst>
      <p:ext uri="{BB962C8B-B14F-4D97-AF65-F5344CB8AC3E}">
        <p14:creationId xmlns:p14="http://schemas.microsoft.com/office/powerpoint/2010/main" val="7645648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‘14’ This slide explains the actual analytical process for analysing methylmercury in hair. Firstly, approximately 10 mg of hair is collected, and one or two drops of ethanol is added. Then, three mL of two-normality hydrochloric acid is added, and methylmercury is extracted into hydrochloric acid by heating for five minutes at 100 °C. After extraction, one mL of hydrochloric acid solution is taken from the sample, and toluene is added to transfer the methylmercury into the toluene phase. The toluene solution of extracted methylmercury is analysed by GC/ECD in the same way as other samples. Clearly, very few steps and a short time are required for hair analysis.</a:t>
            </a:r>
          </a:p>
          <a:p>
            <a:endParaRPr lang="en-US" altLang="ja-JP" dirty="0"/>
          </a:p>
        </p:txBody>
      </p:sp>
      <p:sp>
        <p:nvSpPr>
          <p:cNvPr id="4" name="スライド番号プレースホルダー 3"/>
          <p:cNvSpPr>
            <a:spLocks noGrp="1"/>
          </p:cNvSpPr>
          <p:nvPr>
            <p:ph type="sldNum" sz="quarter" idx="10"/>
          </p:nvPr>
        </p:nvSpPr>
        <p:spPr/>
        <p:txBody>
          <a:bodyPr/>
          <a:lstStyle/>
          <a:p>
            <a:fld id="{9B222254-E4F0-4680-BAA3-4594FC3C123B}" type="slidenum">
              <a:rPr kumimoji="1" lang="ja-JP" altLang="en-US" smtClean="0"/>
              <a:t>14</a:t>
            </a:fld>
            <a:endParaRPr kumimoji="1" lang="ja-JP" altLang="en-US"/>
          </a:p>
        </p:txBody>
      </p:sp>
      <p:sp>
        <p:nvSpPr>
          <p:cNvPr id="5" name="日付プレースホルダー 4"/>
          <p:cNvSpPr>
            <a:spLocks noGrp="1"/>
          </p:cNvSpPr>
          <p:nvPr>
            <p:ph type="dt" idx="11"/>
          </p:nvPr>
        </p:nvSpPr>
        <p:spPr/>
        <p:txBody>
          <a:bodyPr/>
          <a:lstStyle/>
          <a:p>
            <a:endParaRPr kumimoji="1" lang="ja-JP" altLang="en-US"/>
          </a:p>
        </p:txBody>
      </p:sp>
    </p:spTree>
    <p:extLst>
      <p:ext uri="{BB962C8B-B14F-4D97-AF65-F5344CB8AC3E}">
        <p14:creationId xmlns:p14="http://schemas.microsoft.com/office/powerpoint/2010/main" val="2676960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o Fram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57F1A5A-5A9E-4BCD-A489-6528743E83DD}"/>
              </a:ext>
            </a:extLst>
          </p:cNvPr>
          <p:cNvSpPr>
            <a:spLocks noGrp="1"/>
          </p:cNvSpPr>
          <p:nvPr>
            <p:ph type="sldNum" sz="quarter" idx="12"/>
          </p:nvPr>
        </p:nvSpPr>
        <p:spPr>
          <a:xfrm>
            <a:off x="10972800" y="6400800"/>
            <a:ext cx="914400" cy="301752"/>
          </a:xfrm>
        </p:spPr>
        <p:txBody>
          <a:bodyPr/>
          <a:lstStyle>
            <a:lvl1pPr>
              <a:defRPr>
                <a:solidFill>
                  <a:schemeClr val="accent3">
                    <a:lumMod val="20000"/>
                    <a:lumOff val="80000"/>
                  </a:schemeClr>
                </a:solidFill>
              </a:defRPr>
            </a:lvl1pPr>
          </a:lstStyle>
          <a:p>
            <a:fld id="{F4D7EE32-BA45-42C9-B01A-A623DF922058}" type="slidenum">
              <a:rPr lang="en-GB" altLang="ja-JP" smtClean="0"/>
              <a:pPr/>
              <a:t>‹#›</a:t>
            </a:fld>
            <a:endParaRPr lang="en-GB" altLang="ja-JP" dirty="0"/>
          </a:p>
        </p:txBody>
      </p:sp>
    </p:spTree>
    <p:extLst>
      <p:ext uri="{BB962C8B-B14F-4D97-AF65-F5344CB8AC3E}">
        <p14:creationId xmlns:p14="http://schemas.microsoft.com/office/powerpoint/2010/main" val="206296170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en-GB" altLang="ja-JP" dirty="0"/>
              <a:t>Click to edit Master title style</a:t>
            </a:r>
            <a:endParaRPr kumimoji="1" lang="ja-JP" altLang="en-US" dirty="0"/>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en-GB" altLang="ja-JP" noProof="0" dirty="0"/>
              <a:t>Click to edit Master text styles</a:t>
            </a:r>
          </a:p>
          <a:p>
            <a:pPr lvl="1"/>
            <a:r>
              <a:rPr kumimoji="1" lang="en-GB" altLang="ja-JP" noProof="0" dirty="0"/>
              <a:t>Second level</a:t>
            </a:r>
          </a:p>
          <a:p>
            <a:pPr lvl="2"/>
            <a:r>
              <a:rPr kumimoji="1" lang="en-GB" altLang="ja-JP" noProof="0" dirty="0"/>
              <a:t>Third level</a:t>
            </a:r>
          </a:p>
          <a:p>
            <a:pPr lvl="3"/>
            <a:r>
              <a:rPr kumimoji="1" lang="en-GB" altLang="ja-JP" noProof="0" dirty="0"/>
              <a:t>Fourth level</a:t>
            </a:r>
          </a:p>
          <a:p>
            <a:pPr lvl="4"/>
            <a:r>
              <a:rPr kumimoji="1" lang="en-GB" altLang="ja-JP" noProof="0" dirty="0"/>
              <a:t>Fifth level</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D86214-49FF-4D38-A91D-1CE1860E4041}" type="datetime1">
              <a:rPr kumimoji="1" lang="en-GB" altLang="ja-JP" smtClean="0"/>
              <a:t>05/11/2022</a:t>
            </a:fld>
            <a:endParaRPr kumimoji="1" lang="ja-JP" altLang="en-US" dirty="0"/>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en-GB" altLang="ja-JP" noProof="0" dirty="0"/>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3">
                    <a:lumMod val="20000"/>
                    <a:lumOff val="80000"/>
                  </a:schemeClr>
                </a:solidFill>
              </a:defRPr>
            </a:lvl1pPr>
          </a:lstStyle>
          <a:p>
            <a:fld id="{F4D7EE32-BA45-42C9-B01A-A623DF922058}" type="slidenum">
              <a:rPr kumimoji="1" lang="en-GB" altLang="ja-JP" smtClean="0"/>
              <a:pPr/>
              <a:t>‹#›</a:t>
            </a:fld>
            <a:endParaRPr kumimoji="1" lang="en-GB" altLang="ja-JP" dirty="0"/>
          </a:p>
        </p:txBody>
      </p:sp>
    </p:spTree>
    <p:extLst>
      <p:ext uri="{BB962C8B-B14F-4D97-AF65-F5344CB8AC3E}">
        <p14:creationId xmlns:p14="http://schemas.microsoft.com/office/powerpoint/2010/main" val="2091639204"/>
      </p:ext>
    </p:extLst>
  </p:cSld>
  <p:clrMap bg1="lt1" tx1="dk1" bg2="lt2" tx2="dk2" accent1="accent1" accent2="accent2" accent3="accent3" accent4="accent4" accent5="accent5" accent6="accent6" hlink="hlink" folHlink="folHlink"/>
  <p:sldLayoutIdLst>
    <p:sldLayoutId id="2147483696" r:id="rId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q"/>
        <a:defRPr kumimoji="1" sz="3200" kern="1200" baseline="0">
          <a:solidFill>
            <a:schemeClr val="tx1"/>
          </a:solidFill>
          <a:latin typeface="+mn-lt"/>
          <a:ea typeface="+mn-ea"/>
          <a:cs typeface="+mn-cs"/>
        </a:defRPr>
      </a:lvl1pPr>
      <a:lvl2pPr marL="685800" indent="-228600" algn="l" defTabSz="914400" rtl="0" eaLnBrk="1" latinLnBrk="0" hangingPunct="1">
        <a:lnSpc>
          <a:spcPct val="90000"/>
        </a:lnSpc>
        <a:spcBef>
          <a:spcPts val="1000"/>
        </a:spcBef>
        <a:buFont typeface="Courier New" panose="02070309020205020404" pitchFamily="49" charset="0"/>
        <a:buChar char="o"/>
        <a:defRPr kumimoji="1" sz="2800" kern="1200" baseline="0">
          <a:solidFill>
            <a:schemeClr val="tx1"/>
          </a:solidFill>
          <a:latin typeface="+mn-lt"/>
          <a:ea typeface="+mn-ea"/>
          <a:cs typeface="+mn-cs"/>
        </a:defRPr>
      </a:lvl2pPr>
      <a:lvl3pPr marL="1143000" indent="-228600" algn="l" defTabSz="914400" rtl="0" eaLnBrk="1" latinLnBrk="0" hangingPunct="1">
        <a:lnSpc>
          <a:spcPct val="90000"/>
        </a:lnSpc>
        <a:spcBef>
          <a:spcPts val="1000"/>
        </a:spcBef>
        <a:buFont typeface="Wingdings" panose="05000000000000000000" pitchFamily="2" charset="2"/>
        <a:buChar char="§"/>
        <a:defRPr kumimoji="1" sz="2400" kern="1200" baseline="0">
          <a:solidFill>
            <a:schemeClr val="tx1"/>
          </a:solidFill>
          <a:latin typeface="+mn-lt"/>
          <a:ea typeface="+mn-ea"/>
          <a:cs typeface="+mn-cs"/>
        </a:defRPr>
      </a:lvl3pPr>
      <a:lvl4pPr marL="1600200" indent="-228600" algn="l" defTabSz="914400" rtl="0" eaLnBrk="1" latinLnBrk="0" hangingPunct="1">
        <a:lnSpc>
          <a:spcPct val="90000"/>
        </a:lnSpc>
        <a:spcBef>
          <a:spcPts val="1000"/>
        </a:spcBef>
        <a:buFont typeface="Arial" panose="020B0604020202020204" pitchFamily="34" charset="0"/>
        <a:buChar char="•"/>
        <a:defRPr kumimoji="1" sz="2000" kern="1200" baseline="0">
          <a:solidFill>
            <a:schemeClr val="tx1"/>
          </a:solidFill>
          <a:latin typeface="+mn-lt"/>
          <a:ea typeface="+mn-ea"/>
          <a:cs typeface="+mn-cs"/>
        </a:defRPr>
      </a:lvl4pPr>
      <a:lvl5pPr marL="2057400" indent="-228600" algn="l" defTabSz="914400" rtl="0" eaLnBrk="1" latinLnBrk="0" hangingPunct="1">
        <a:lnSpc>
          <a:spcPct val="90000"/>
        </a:lnSpc>
        <a:spcBef>
          <a:spcPts val="1000"/>
        </a:spcBef>
        <a:buFont typeface="メイリオ" panose="020B0604030504040204" pitchFamily="34" charset="-128"/>
        <a:buChar char="‒"/>
        <a:defRPr kumimoji="1" sz="18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9.m4a"/><Relationship Id="rId7" Type="http://schemas.openxmlformats.org/officeDocument/2006/relationships/image" Target="../media/image9.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notesSlide" Target="../notesSlides/notesSlide8.xml"/><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9.m4a"/><Relationship Id="rId9"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media" Target="../media/media11.m4a"/><Relationship Id="rId7" Type="http://schemas.openxmlformats.org/officeDocument/2006/relationships/image" Target="../media/image12.PNG"/><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notesSlide" Target="../notesSlides/notesSlide9.xml"/><Relationship Id="rId5" Type="http://schemas.openxmlformats.org/officeDocument/2006/relationships/slideLayout" Target="../slideLayouts/slideLayout1.xml"/><Relationship Id="rId4" Type="http://schemas.openxmlformats.org/officeDocument/2006/relationships/audio" Target="../media/media11.m4a"/><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media" Target="../media/media13.m4a"/><Relationship Id="rId7" Type="http://schemas.openxmlformats.org/officeDocument/2006/relationships/image" Target="../media/image14.PNG"/><Relationship Id="rId2" Type="http://schemas.openxmlformats.org/officeDocument/2006/relationships/video" Target="../media/media12.mp4"/><Relationship Id="rId1" Type="http://schemas.microsoft.com/office/2007/relationships/media" Target="../media/media12.mp4"/><Relationship Id="rId6" Type="http://schemas.openxmlformats.org/officeDocument/2006/relationships/notesSlide" Target="../notesSlides/notesSlide10.xml"/><Relationship Id="rId5" Type="http://schemas.openxmlformats.org/officeDocument/2006/relationships/slideLayout" Target="../slideLayouts/slideLayout1.xml"/><Relationship Id="rId4" Type="http://schemas.openxmlformats.org/officeDocument/2006/relationships/audio" Target="../media/media13.m4a"/><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media" Target="../media/media15.m4a"/><Relationship Id="rId7" Type="http://schemas.openxmlformats.org/officeDocument/2006/relationships/image" Target="../media/image16.PNG"/><Relationship Id="rId2" Type="http://schemas.openxmlformats.org/officeDocument/2006/relationships/video" Target="../media/media14.mp4"/><Relationship Id="rId1" Type="http://schemas.microsoft.com/office/2007/relationships/media" Target="../media/media14.mp4"/><Relationship Id="rId6" Type="http://schemas.openxmlformats.org/officeDocument/2006/relationships/notesSlide" Target="../notesSlides/notesSlide11.xml"/><Relationship Id="rId5" Type="http://schemas.openxmlformats.org/officeDocument/2006/relationships/slideLayout" Target="../slideLayouts/slideLayout1.xml"/><Relationship Id="rId4" Type="http://schemas.openxmlformats.org/officeDocument/2006/relationships/audio" Target="../media/media15.m4a"/><Relationship Id="rId9"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media" Target="../media/media17.m4a"/><Relationship Id="rId7" Type="http://schemas.openxmlformats.org/officeDocument/2006/relationships/image" Target="../media/image18.PNG"/><Relationship Id="rId2" Type="http://schemas.openxmlformats.org/officeDocument/2006/relationships/video" Target="../media/media16.mp4"/><Relationship Id="rId1" Type="http://schemas.microsoft.com/office/2007/relationships/media" Target="../media/media16.mp4"/><Relationship Id="rId6" Type="http://schemas.openxmlformats.org/officeDocument/2006/relationships/notesSlide" Target="../notesSlides/notesSlide12.xml"/><Relationship Id="rId5" Type="http://schemas.openxmlformats.org/officeDocument/2006/relationships/slideLayout" Target="../slideLayouts/slideLayout1.xml"/><Relationship Id="rId4" Type="http://schemas.openxmlformats.org/officeDocument/2006/relationships/audio" Target="../media/media17.m4a"/><Relationship Id="rId9"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png"/><Relationship Id="rId5" Type="http://schemas.openxmlformats.org/officeDocument/2006/relationships/image" Target="../media/image21.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image" Target="../media/image23.png"/><Relationship Id="rId3" Type="http://schemas.microsoft.com/office/2007/relationships/media" Target="../media/media21.m4a"/><Relationship Id="rId7" Type="http://schemas.openxmlformats.org/officeDocument/2006/relationships/image" Target="../media/image22.PNG"/><Relationship Id="rId2" Type="http://schemas.openxmlformats.org/officeDocument/2006/relationships/video" Target="../media/media20.mp4"/><Relationship Id="rId1" Type="http://schemas.microsoft.com/office/2007/relationships/media" Target="../media/media20.mp4"/><Relationship Id="rId6" Type="http://schemas.openxmlformats.org/officeDocument/2006/relationships/notesSlide" Target="../notesSlides/notesSlide15.xml"/><Relationship Id="rId5" Type="http://schemas.openxmlformats.org/officeDocument/2006/relationships/slideLayout" Target="../slideLayouts/slideLayout1.xml"/><Relationship Id="rId4" Type="http://schemas.openxmlformats.org/officeDocument/2006/relationships/audio" Target="../media/media21.m4a"/><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3A4F7DA-85D5-F5F7-17D3-68DF8373393C}"/>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3" name="Monitoring_L6_Slide 0">
            <a:hlinkClick r:id="" action="ppaction://media"/>
            <a:extLst>
              <a:ext uri="{FF2B5EF4-FFF2-40B4-BE49-F238E27FC236}">
                <a16:creationId xmlns:a16="http://schemas.microsoft.com/office/drawing/2014/main" id="{BAC0CEB4-E8EB-0B2B-5E74-8EF3A7E391C3}"/>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294195003"/>
      </p:ext>
    </p:extLst>
  </p:cSld>
  <p:clrMapOvr>
    <a:masterClrMapping/>
  </p:clrMapOvr>
  <mc:AlternateContent xmlns:mc="http://schemas.openxmlformats.org/markup-compatibility/2006" xmlns:p14="http://schemas.microsoft.com/office/powerpoint/2010/main">
    <mc:Choice Requires="p14">
      <p:transition spd="slow" p14:dur="2000" advTm="17270"/>
    </mc:Choice>
    <mc:Fallback xmlns="">
      <p:transition spd="slow" advTm="172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929BD05-86DB-AD8F-713D-0B938BF1A20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3" name="Monitoring_L6_Slide 1">
            <a:hlinkClick r:id="" action="ppaction://media"/>
            <a:extLst>
              <a:ext uri="{FF2B5EF4-FFF2-40B4-BE49-F238E27FC236}">
                <a16:creationId xmlns:a16="http://schemas.microsoft.com/office/drawing/2014/main" id="{4F438B6B-74A7-D903-5107-73757124E2EA}"/>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856082403"/>
      </p:ext>
    </p:extLst>
  </p:cSld>
  <p:clrMapOvr>
    <a:masterClrMapping/>
  </p:clrMapOvr>
  <mc:AlternateContent xmlns:mc="http://schemas.openxmlformats.org/markup-compatibility/2006" xmlns:p14="http://schemas.microsoft.com/office/powerpoint/2010/main">
    <mc:Choice Requires="p14">
      <p:transition spd="slow" p14:dur="2000" advTm="6990"/>
    </mc:Choice>
    <mc:Fallback xmlns="">
      <p:transition spd="slow" advTm="69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98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BD8AA45-F2E0-B522-746B-7EE3DADA513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6" name="Slide Number Placeholder 1">
            <a:extLst>
              <a:ext uri="{FF2B5EF4-FFF2-40B4-BE49-F238E27FC236}">
                <a16:creationId xmlns:a16="http://schemas.microsoft.com/office/drawing/2014/main" id="{69CEE509-9453-4162-8FB1-F3450646080E}"/>
              </a:ext>
            </a:extLst>
          </p:cNvPr>
          <p:cNvSpPr>
            <a:spLocks noGrp="1" noRot="1" noMove="1" noResize="1" noEditPoints="1" noAdjustHandles="1" noChangeArrowheads="1" noChangeShapeType="1"/>
          </p:cNvSpPr>
          <p:nvPr>
            <p:ph type="sldNum" sz="quarter" idx="12"/>
          </p:nvPr>
        </p:nvSpPr>
        <p:spPr/>
        <p:txBody>
          <a:bodyPr/>
          <a:lstStyle/>
          <a:p>
            <a:fld id="{4E32CB75-5A7D-46D9-8D6C-684457F5EE81}" type="slidenum">
              <a:rPr kumimoji="1" lang="ja-JP" altLang="en-US" smtClean="0"/>
              <a:t>2</a:t>
            </a:fld>
            <a:endParaRPr kumimoji="1" lang="ja-JP" altLang="en-US" dirty="0"/>
          </a:p>
        </p:txBody>
      </p:sp>
      <p:pic>
        <p:nvPicPr>
          <p:cNvPr id="9" name="Monitoring_L6_Slide 2">
            <a:hlinkClick r:id="" action="ppaction://media"/>
            <a:extLst>
              <a:ext uri="{FF2B5EF4-FFF2-40B4-BE49-F238E27FC236}">
                <a16:creationId xmlns:a16="http://schemas.microsoft.com/office/drawing/2014/main" id="{38A398CD-8FD8-19A8-3948-DC4C193680CC}"/>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741655170"/>
      </p:ext>
    </p:extLst>
  </p:cSld>
  <p:clrMapOvr>
    <a:masterClrMapping/>
  </p:clrMapOvr>
  <mc:AlternateContent xmlns:mc="http://schemas.openxmlformats.org/markup-compatibility/2006" xmlns:p14="http://schemas.microsoft.com/office/powerpoint/2010/main">
    <mc:Choice Requires="p14">
      <p:transition spd="slow" p14:dur="2000" advTm="51270"/>
    </mc:Choice>
    <mc:Fallback xmlns="">
      <p:transition spd="slow" advTm="512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1269"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F2B105F-7C61-ECCE-EEAB-0834288F9380}"/>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Slide Number Placeholder 1">
            <a:extLst>
              <a:ext uri="{FF2B5EF4-FFF2-40B4-BE49-F238E27FC236}">
                <a16:creationId xmlns:a16="http://schemas.microsoft.com/office/drawing/2014/main" id="{FC7E1AA0-A805-46D9-8837-64926128175B}"/>
              </a:ext>
            </a:extLst>
          </p:cNvPr>
          <p:cNvSpPr>
            <a:spLocks noGrp="1" noRot="1" noMove="1" noResize="1" noEditPoints="1" noAdjustHandles="1" noChangeArrowheads="1" noChangeShapeType="1"/>
          </p:cNvSpPr>
          <p:nvPr>
            <p:ph type="sldNum" sz="quarter" idx="12"/>
          </p:nvPr>
        </p:nvSpPr>
        <p:spPr/>
        <p:txBody>
          <a:bodyPr/>
          <a:lstStyle/>
          <a:p>
            <a:fld id="{4E32CB75-5A7D-46D9-8D6C-684457F5EE81}" type="slidenum">
              <a:rPr kumimoji="1" lang="ja-JP" altLang="en-US" smtClean="0"/>
              <a:t>3</a:t>
            </a:fld>
            <a:endParaRPr kumimoji="1" lang="ja-JP" altLang="en-US" dirty="0"/>
          </a:p>
        </p:txBody>
      </p:sp>
      <p:pic>
        <p:nvPicPr>
          <p:cNvPr id="3" name="Monitoring_L6_Slide 3">
            <a:hlinkClick r:id="" action="ppaction://media"/>
            <a:extLst>
              <a:ext uri="{FF2B5EF4-FFF2-40B4-BE49-F238E27FC236}">
                <a16:creationId xmlns:a16="http://schemas.microsoft.com/office/drawing/2014/main" id="{38FE5EDB-09CB-0ABF-13E2-2D59BDFC9DB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815477341"/>
      </p:ext>
    </p:extLst>
  </p:cSld>
  <p:clrMapOvr>
    <a:masterClrMapping/>
  </p:clrMapOvr>
  <mc:AlternateContent xmlns:mc="http://schemas.openxmlformats.org/markup-compatibility/2006" xmlns:p14="http://schemas.microsoft.com/office/powerpoint/2010/main">
    <mc:Choice Requires="p14">
      <p:transition spd="slow" p14:dur="2000" advTm="68270"/>
    </mc:Choice>
    <mc:Fallback xmlns="">
      <p:transition spd="slow" advTm="682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82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B19D8A6-4C66-C826-BC8C-F5328A9C00E1}"/>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5" name="Slide Number Placeholder 1">
            <a:extLst>
              <a:ext uri="{FF2B5EF4-FFF2-40B4-BE49-F238E27FC236}">
                <a16:creationId xmlns:a16="http://schemas.microsoft.com/office/drawing/2014/main" id="{C754610A-E3CD-42B3-9CE0-99FF1CE32FA9}"/>
              </a:ext>
            </a:extLst>
          </p:cNvPr>
          <p:cNvSpPr>
            <a:spLocks noGrp="1" noRot="1" noMove="1" noResize="1" noEditPoints="1" noAdjustHandles="1" noChangeArrowheads="1" noChangeShapeType="1"/>
          </p:cNvSpPr>
          <p:nvPr>
            <p:ph type="sldNum" sz="quarter" idx="12"/>
          </p:nvPr>
        </p:nvSpPr>
        <p:spPr/>
        <p:txBody>
          <a:bodyPr/>
          <a:lstStyle/>
          <a:p>
            <a:fld id="{4E32CB75-5A7D-46D9-8D6C-684457F5EE81}" type="slidenum">
              <a:rPr kumimoji="1" lang="ja-JP" altLang="en-US" smtClean="0"/>
              <a:t>4</a:t>
            </a:fld>
            <a:endParaRPr kumimoji="1" lang="ja-JP" altLang="en-US" dirty="0"/>
          </a:p>
        </p:txBody>
      </p:sp>
      <p:pic>
        <p:nvPicPr>
          <p:cNvPr id="7" name="Monitoring_L6_Slide 4">
            <a:hlinkClick r:id="" action="ppaction://media"/>
            <a:extLst>
              <a:ext uri="{FF2B5EF4-FFF2-40B4-BE49-F238E27FC236}">
                <a16:creationId xmlns:a16="http://schemas.microsoft.com/office/drawing/2014/main" id="{CDCB686D-B4F2-EE72-5997-B1403407891F}"/>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738213693"/>
      </p:ext>
    </p:extLst>
  </p:cSld>
  <p:clrMapOvr>
    <a:masterClrMapping/>
  </p:clrMapOvr>
  <mc:AlternateContent xmlns:mc="http://schemas.openxmlformats.org/markup-compatibility/2006" xmlns:p14="http://schemas.microsoft.com/office/powerpoint/2010/main">
    <mc:Choice Requires="p14">
      <p:transition spd="slow" p14:dur="2000" advTm="76110"/>
    </mc:Choice>
    <mc:Fallback xmlns="">
      <p:transition spd="slow" advTm="761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611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90494AC-6A77-7A83-9F17-EBC65A7933E4}"/>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6_Slide 5">
            <a:hlinkClick r:id="" action="ppaction://media"/>
            <a:extLst>
              <a:ext uri="{FF2B5EF4-FFF2-40B4-BE49-F238E27FC236}">
                <a16:creationId xmlns:a16="http://schemas.microsoft.com/office/drawing/2014/main" id="{E631BA80-63BE-90F2-4BD8-77CD5F010014}"/>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751655942"/>
      </p:ext>
    </p:extLst>
  </p:cSld>
  <p:clrMapOvr>
    <a:masterClrMapping/>
  </p:clrMapOvr>
  <mc:AlternateContent xmlns:mc="http://schemas.openxmlformats.org/markup-compatibility/2006" xmlns:p14="http://schemas.microsoft.com/office/powerpoint/2010/main">
    <mc:Choice Requires="p14">
      <p:transition spd="slow" p14:dur="2000" advTm="24100"/>
    </mc:Choice>
    <mc:Fallback xmlns="">
      <p:transition spd="slow" advTm="241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10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C494612-2610-88FA-E449-CA54833BA2D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75" name="Slide Number Placeholder 1">
            <a:extLst>
              <a:ext uri="{FF2B5EF4-FFF2-40B4-BE49-F238E27FC236}">
                <a16:creationId xmlns:a16="http://schemas.microsoft.com/office/drawing/2014/main" id="{2849428E-C8F7-4D2B-91F8-9C4988F79866}"/>
              </a:ext>
            </a:extLst>
          </p:cNvPr>
          <p:cNvSpPr>
            <a:spLocks noGrp="1" noRot="1" noMove="1" noResize="1" noEditPoints="1" noAdjustHandles="1" noChangeArrowheads="1" noChangeShapeType="1"/>
          </p:cNvSpPr>
          <p:nvPr>
            <p:ph type="sldNum" sz="quarter" idx="12"/>
          </p:nvPr>
        </p:nvSpPr>
        <p:spPr/>
        <p:txBody>
          <a:bodyPr/>
          <a:lstStyle/>
          <a:p>
            <a:fld id="{4E32CB75-5A7D-46D9-8D6C-684457F5EE81}" type="slidenum">
              <a:rPr kumimoji="1" lang="ja-JP" altLang="en-US" smtClean="0"/>
              <a:t>6</a:t>
            </a:fld>
            <a:endParaRPr kumimoji="1" lang="ja-JP" altLang="en-US" dirty="0"/>
          </a:p>
        </p:txBody>
      </p:sp>
      <p:pic>
        <p:nvPicPr>
          <p:cNvPr id="5" name="Monitoring_L6_Slide 6">
            <a:hlinkClick r:id="" action="ppaction://media"/>
            <a:extLst>
              <a:ext uri="{FF2B5EF4-FFF2-40B4-BE49-F238E27FC236}">
                <a16:creationId xmlns:a16="http://schemas.microsoft.com/office/drawing/2014/main" id="{D68EF897-E178-EA8E-DCFA-CF0E02DA3842}"/>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3531726"/>
      </p:ext>
    </p:extLst>
  </p:cSld>
  <p:clrMapOvr>
    <a:masterClrMapping/>
  </p:clrMapOvr>
  <mc:AlternateContent xmlns:mc="http://schemas.openxmlformats.org/markup-compatibility/2006" xmlns:p14="http://schemas.microsoft.com/office/powerpoint/2010/main">
    <mc:Choice Requires="p14">
      <p:transition spd="slow" p14:dur="2000" advTm="73190"/>
    </mc:Choice>
    <mc:Fallback xmlns="">
      <p:transition spd="slow" advTm="731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321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1845E3E-2E13-0927-3155-4245140DBDE7}"/>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8" name="Picture 17">
            <a:extLst>
              <a:ext uri="{FF2B5EF4-FFF2-40B4-BE49-F238E27FC236}">
                <a16:creationId xmlns:a16="http://schemas.microsoft.com/office/drawing/2014/main" id="{77D7B82F-1154-9896-ED79-8734CDF2F274}"/>
              </a:ext>
            </a:extLst>
          </p:cNvPr>
          <p:cNvPicPr>
            <a:picLocks noGrp="1" noRot="1" noChangeAspect="1" noMove="1" noResize="1" noEditPoints="1" noAdjustHandles="1" noChangeArrowheads="1" noChangeShapeType="1" noCrop="1"/>
          </p:cNvPicPr>
          <p:nvPr/>
        </p:nvPicPr>
        <p:blipFill>
          <a:blip r:embed="rId8">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Lecture6_7_480">
            <a:hlinkClick r:id="" action="ppaction://media"/>
            <a:extLst>
              <a:ext uri="{FF2B5EF4-FFF2-40B4-BE49-F238E27FC236}">
                <a16:creationId xmlns:a16="http://schemas.microsoft.com/office/drawing/2014/main" id="{4D8A47E1-465B-5387-FDA1-F3E903A2C65A}"/>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14:bmkLst>
                    <p14:bmk name="Bookmark 1" time="133.4666"/>
                    <p14:bmk name="Bookmark 2" time="12145.4666"/>
                    <p14:bmk name="Bookmark 3" time="32370.9677"/>
                  </p14:bmkLst>
                </p14:media>
              </p:ext>
            </p:extLst>
          </p:nvPr>
        </p:nvPicPr>
        <p:blipFill>
          <a:blip r:embed="rId9"/>
          <a:stretch>
            <a:fillRect/>
          </a:stretch>
        </p:blipFill>
        <p:spPr>
          <a:xfrm>
            <a:off x="182166" y="1193537"/>
            <a:ext cx="7307206" cy="4107095"/>
          </a:xfrm>
          <a:prstGeom prst="rect">
            <a:avLst/>
          </a:prstGeom>
        </p:spPr>
      </p:pic>
      <p:sp>
        <p:nvSpPr>
          <p:cNvPr id="12" name="Rectangle 11">
            <a:extLst>
              <a:ext uri="{FF2B5EF4-FFF2-40B4-BE49-F238E27FC236}">
                <a16:creationId xmlns:a16="http://schemas.microsoft.com/office/drawing/2014/main" id="{DBE3F03A-AACB-4688-A07F-B03001335E8F}"/>
              </a:ext>
            </a:extLst>
          </p:cNvPr>
          <p:cNvSpPr>
            <a:spLocks noGrp="1" noRot="1" noMove="1" noResize="1" noEditPoints="1" noAdjustHandles="1" noChangeArrowheads="1" noChangeShapeType="1"/>
          </p:cNvSpPr>
          <p:nvPr/>
        </p:nvSpPr>
        <p:spPr>
          <a:xfrm>
            <a:off x="7607301" y="3307001"/>
            <a:ext cx="2721064" cy="71226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Rectangle10">
            <a:extLst>
              <a:ext uri="{FF2B5EF4-FFF2-40B4-BE49-F238E27FC236}">
                <a16:creationId xmlns:a16="http://schemas.microsoft.com/office/drawing/2014/main" id="{36772973-5F8D-452B-A272-876A83A4614C}"/>
              </a:ext>
            </a:extLst>
          </p:cNvPr>
          <p:cNvSpPr>
            <a:spLocks noGrp="1" noRot="1" noMove="1" noResize="1" noEditPoints="1" noAdjustHandles="1" noChangeArrowheads="1" noChangeShapeType="1"/>
          </p:cNvSpPr>
          <p:nvPr/>
        </p:nvSpPr>
        <p:spPr>
          <a:xfrm>
            <a:off x="7607302" y="1956870"/>
            <a:ext cx="2721064" cy="135013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Rectangle 6">
            <a:extLst>
              <a:ext uri="{FF2B5EF4-FFF2-40B4-BE49-F238E27FC236}">
                <a16:creationId xmlns:a16="http://schemas.microsoft.com/office/drawing/2014/main" id="{5E3D6797-1E19-445B-8980-82ABFB340D92}"/>
              </a:ext>
            </a:extLst>
          </p:cNvPr>
          <p:cNvSpPr>
            <a:spLocks noGrp="1" noRot="1" noMove="1" noResize="1" noEditPoints="1" noAdjustHandles="1" noChangeArrowheads="1" noChangeShapeType="1"/>
          </p:cNvSpPr>
          <p:nvPr/>
        </p:nvSpPr>
        <p:spPr>
          <a:xfrm>
            <a:off x="7607303" y="1244600"/>
            <a:ext cx="2721064" cy="71226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Slide Number Placeholder 1">
            <a:extLst>
              <a:ext uri="{FF2B5EF4-FFF2-40B4-BE49-F238E27FC236}">
                <a16:creationId xmlns:a16="http://schemas.microsoft.com/office/drawing/2014/main" id="{AD0CFC2E-26F1-4F84-AD59-A5765E29DFFB}"/>
              </a:ext>
            </a:extLst>
          </p:cNvPr>
          <p:cNvSpPr>
            <a:spLocks noGrp="1" noRot="1" noMove="1" noResize="1" noEditPoints="1" noAdjustHandles="1" noChangeArrowheads="1" noChangeShapeType="1"/>
          </p:cNvSpPr>
          <p:nvPr>
            <p:ph type="sldNum" sz="quarter" idx="12"/>
          </p:nvPr>
        </p:nvSpPr>
        <p:spPr/>
        <p:txBody>
          <a:bodyPr/>
          <a:lstStyle/>
          <a:p>
            <a:fld id="{4E32CB75-5A7D-46D9-8D6C-684457F5EE81}" type="slidenum">
              <a:rPr kumimoji="1" lang="ja-JP" altLang="en-US" smtClean="0"/>
              <a:t>7</a:t>
            </a:fld>
            <a:endParaRPr kumimoji="1" lang="ja-JP" altLang="en-US" dirty="0"/>
          </a:p>
        </p:txBody>
      </p:sp>
      <p:pic>
        <p:nvPicPr>
          <p:cNvPr id="3" name="Monitoring_L6_Slide 7">
            <a:hlinkClick r:id="" action="ppaction://media"/>
            <a:extLst>
              <a:ext uri="{FF2B5EF4-FFF2-40B4-BE49-F238E27FC236}">
                <a16:creationId xmlns:a16="http://schemas.microsoft.com/office/drawing/2014/main" id="{CC9D7C71-E058-23BD-6DAD-03AD9A8E3318}"/>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1" time="4670"/>
                    <p14:bmk name="Bookmark 2" time="37922.7437"/>
                  </p14:bmkLst>
                </p14:media>
              </p:ext>
            </p:extLst>
          </p:nvPr>
        </p:nvPicPr>
        <p:blipFill>
          <a:blip r:embed="rId10"/>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288996401"/>
      </p:ext>
    </p:extLst>
  </p:cSld>
  <p:clrMapOvr>
    <a:masterClrMapping/>
  </p:clrMapOvr>
  <mc:AlternateContent xmlns:mc="http://schemas.openxmlformats.org/markup-compatibility/2006" xmlns:p14="http://schemas.microsoft.com/office/powerpoint/2010/main">
    <mc:Choice Requires="p14">
      <p:transition spd="slow" p14:dur="2000" advTm="71690"/>
    </mc:Choice>
    <mc:Fallback xmlns="">
      <p:transition spd="slow" advTm="7169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76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MediaBookmark" delay="0">
                        <p:tgtEl>
                          <p14:bmkTgt spid="3" bmkName="Bookmark 1"/>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66900" fill="hold"/>
                                            <p:tgtEl>
                                              <p:spTgt spid="2"/>
                                            </p:tgtEl>
                                          </p:cBhvr>
                                        </p:cmd>
                                      </p:childTnLst>
                                    </p:cTn>
                                  </p:par>
                                </p:childTnLst>
                              </p:cTn>
                            </p:par>
                          </p:childTnLst>
                        </p:cTn>
                      </p:par>
                    </p:childTnLst>
                  </p:cTn>
                  <p:nextCondLst>
                    <p:cond evt="onMediaBookmark" delay="0">
                      <p:tgtEl>
                        <p14:bmkTgt spid="3" bmkName="Bookmark 1"/>
                      </p:tgtEl>
                    </p:cond>
                  </p:nextCondLst>
                </p:seq>
                <p:seq concurrent="1" nextAc="seek">
                  <p:cTn id="13" restart="whenNotActive" fill="hold" evtFilter="cancelBubble" nodeType="interactiveSeq">
                    <p:stCondLst>
                      <p:cond evt="onMediaBookmark" delay="0">
                        <p:tgtEl>
                          <p14:bmkTgt spid="3" bmkName="Bookmark 2"/>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MediaBookmark" delay="0">
                      <p:tgtEl>
                        <p14:bmkTgt spid="3" bmkName="Bookmark 2"/>
                      </p:tgtEl>
                    </p:cond>
                  </p:nextCondLst>
                </p:seq>
                <p:video>
                  <p:cMediaNode vol="80000">
                    <p:cTn id="18" fill="hold" display="0">
                      <p:stCondLst>
                        <p:cond delay="indefinite"/>
                      </p:stCondLst>
                    </p:cTn>
                    <p:tgtEl>
                      <p:spTgt spid="2"/>
                    </p:tgtEl>
                  </p:cMediaNode>
                </p:video>
                <p:seq concurrent="1" nextAc="seek">
                  <p:cTn id="19" restart="whenNotActive" fill="hold" evtFilter="cancelBubble" nodeType="interactiveSeq">
                    <p:stCondLst>
                      <p:cond evt="onMediaBookmark" delay="0">
                        <p:tgtEl>
                          <p14:bmkTgt spid="2" bmkName="Bookmark 1"/>
                        </p:tgtEl>
                      </p:cond>
                    </p:stCondLst>
                    <p:endSync evt="end" delay="0">
                      <p:rtn val="all"/>
                    </p:endSync>
                    <p:childTnLst>
                      <p:par>
                        <p:cTn id="20" fill="hold">
                          <p:stCondLst>
                            <p:cond delay="0"/>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childTnLst>
                  </p:cTn>
                  <p:nextCondLst>
                    <p:cond evt="onMediaBookmark" delay="0">
                      <p:tgtEl>
                        <p14:bmkTgt spid="2" bmkName="Bookmark 1"/>
                      </p:tgtEl>
                    </p:cond>
                  </p:nextCondLst>
                </p:seq>
                <p:seq concurrent="1" nextAc="seek">
                  <p:cTn id="25" restart="whenNotActive" fill="hold" evtFilter="cancelBubble" nodeType="interactiveSeq">
                    <p:stCondLst>
                      <p:cond evt="onMediaBookmark" delay="0">
                        <p:tgtEl>
                          <p14:bmkTgt spid="2" bmkName="Bookmark 2"/>
                        </p:tgtEl>
                      </p:cond>
                    </p:stCondLst>
                    <p:endSync evt="end" delay="0">
                      <p:rtn val="all"/>
                    </p:endSync>
                    <p:childTnLst>
                      <p:par>
                        <p:cTn id="26" fill="hold">
                          <p:stCondLst>
                            <p:cond delay="0"/>
                          </p:stCondLst>
                          <p:childTnLst>
                            <p:par>
                              <p:cTn id="27" fill="hold">
                                <p:stCondLst>
                                  <p:cond delay="0"/>
                                </p:stCondLst>
                                <p:childTnLst>
                                  <p:par>
                                    <p:cTn id="28" presetID="10" presetClass="exit" presetSubtype="0" fill="hold" grpId="1" nodeType="clickEffect">
                                      <p:stCondLst>
                                        <p:cond delay="0"/>
                                      </p:stCondLst>
                                      <p:childTnLst>
                                        <p:animEffect transition="out" filter="fade">
                                          <p:cBhvr>
                                            <p:cTn id="29" dur="500"/>
                                            <p:tgtEl>
                                              <p:spTgt spid="7"/>
                                            </p:tgtEl>
                                          </p:cBhvr>
                                        </p:animEffect>
                                        <p:set>
                                          <p:cBhvr>
                                            <p:cTn id="30" dur="1" fill="hold">
                                              <p:stCondLst>
                                                <p:cond delay="499"/>
                                              </p:stCondLst>
                                            </p:cTn>
                                            <p:tgtEl>
                                              <p:spTgt spid="7"/>
                                            </p:tgtEl>
                                            <p:attrNameLst>
                                              <p:attrName>style.visibility</p:attrName>
                                            </p:attrNameLst>
                                          </p:cBhvr>
                                          <p:to>
                                            <p:strVal val="hidden"/>
                                          </p:to>
                                        </p:se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childTnLst>
                        </p:cTn>
                      </p:par>
                    </p:childTnLst>
                  </p:cTn>
                  <p:nextCondLst>
                    <p:cond evt="onMediaBookmark" delay="0">
                      <p:tgtEl>
                        <p14:bmkTgt spid="2" bmkName="Bookmark 2"/>
                      </p:tgtEl>
                    </p:cond>
                  </p:nextCondLst>
                </p:seq>
                <p:seq concurrent="1" nextAc="seek">
                  <p:cTn id="34" restart="whenNotActive" fill="hold" evtFilter="cancelBubble" nodeType="interactiveSeq">
                    <p:stCondLst>
                      <p:cond evt="onMediaBookmark" delay="0">
                        <p:tgtEl>
                          <p14:bmkTgt spid="2" bmkName="Bookmark 3"/>
                        </p:tgtEl>
                      </p:cond>
                    </p:stCondLst>
                    <p:endSync evt="end" delay="0">
                      <p:rtn val="all"/>
                    </p:endSync>
                    <p:childTnLst>
                      <p:par>
                        <p:cTn id="35" fill="hold">
                          <p:stCondLst>
                            <p:cond delay="0"/>
                          </p:stCondLst>
                          <p:childTnLst>
                            <p:par>
                              <p:cTn id="36" fill="hold">
                                <p:stCondLst>
                                  <p:cond delay="0"/>
                                </p:stCondLst>
                                <p:childTnLst>
                                  <p:par>
                                    <p:cTn id="37" presetID="10" presetClass="exit" presetSubtype="0" fill="hold" grpId="1" nodeType="clickEffect">
                                      <p:stCondLst>
                                        <p:cond delay="0"/>
                                      </p:stCondLst>
                                      <p:childTnLst>
                                        <p:animEffect transition="out" filter="fade">
                                          <p:cBhvr>
                                            <p:cTn id="38" dur="500"/>
                                            <p:tgtEl>
                                              <p:spTgt spid="11"/>
                                            </p:tgtEl>
                                          </p:cBhvr>
                                        </p:animEffect>
                                        <p:set>
                                          <p:cBhvr>
                                            <p:cTn id="39" dur="1" fill="hold">
                                              <p:stCondLst>
                                                <p:cond delay="499"/>
                                              </p:stCondLst>
                                            </p:cTn>
                                            <p:tgtEl>
                                              <p:spTgt spid="11"/>
                                            </p:tgtEl>
                                            <p:attrNameLst>
                                              <p:attrName>style.visibility</p:attrName>
                                            </p:attrNameLst>
                                          </p:cBhvr>
                                          <p:to>
                                            <p:strVal val="hidden"/>
                                          </p:to>
                                        </p:set>
                                      </p:childTnLst>
                                    </p:cTn>
                                  </p:par>
                                  <p:par>
                                    <p:cTn id="40" presetID="10"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childTnLst>
                  </p:cTn>
                  <p:nextCondLst>
                    <p:cond evt="onMediaBookmark" delay="0">
                      <p:tgtEl>
                        <p14:bmkTgt spid="2" bmkName="Bookmark 3"/>
                      </p:tgtEl>
                    </p:cond>
                  </p:nextCondLst>
                </p:seq>
              </p:childTnLst>
            </p:cTn>
          </p:par>
        </p:tnLst>
        <p:bldLst>
          <p:bldP spid="12" grpId="0" animBg="1"/>
          <p:bldP spid="11" grpId="0" animBg="1"/>
          <p:bldP spid="11" grpId="1" animBg="1"/>
          <p:bldP spid="7" grpId="0" animBg="1"/>
          <p:bldP spid="7"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76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video>
                  <p:cMediaNode vol="80000">
                    <p:cTn id="18" fill="hold" display="0">
                      <p:stCondLst>
                        <p:cond delay="indefinite"/>
                      </p:stCondLst>
                    </p:cTn>
                    <p:tgtEl>
                      <p:spTgt spid="2"/>
                    </p:tgtEl>
                  </p:cMediaNode>
                </p:video>
              </p:childTnLst>
            </p:cTn>
          </p:par>
        </p:tn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C42ECD9-2094-44AB-2AD9-65463C90171E}"/>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3" name="Lecture6_8_480">
            <a:hlinkClick r:id="" action="ppaction://media"/>
            <a:extLst>
              <a:ext uri="{FF2B5EF4-FFF2-40B4-BE49-F238E27FC236}">
                <a16:creationId xmlns:a16="http://schemas.microsoft.com/office/drawing/2014/main" id="{6AE4F16D-4958-76D7-F9AD-1D46F21BAF5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14:bmkLst>
                    <p14:bmk name="Bookmark 1" time="135.7932"/>
                    <p14:bmk name="Bookmark 2" time="12672.8079"/>
                    <p14:bmk name="Bookmark 3" time="18808.0563"/>
                    <p14:bmk name="Bookmark 4" time="27860.062"/>
                  </p14:bmkLst>
                </p14:media>
              </p:ext>
            </p:extLst>
          </p:nvPr>
        </p:nvPicPr>
        <p:blipFill>
          <a:blip r:embed="rId8"/>
          <a:stretch>
            <a:fillRect/>
          </a:stretch>
        </p:blipFill>
        <p:spPr>
          <a:xfrm>
            <a:off x="167320" y="1209743"/>
            <a:ext cx="7380841" cy="4148482"/>
          </a:xfrm>
          <a:prstGeom prst="rect">
            <a:avLst/>
          </a:prstGeom>
        </p:spPr>
      </p:pic>
      <p:sp>
        <p:nvSpPr>
          <p:cNvPr id="13" name="Rectangle12">
            <a:extLst>
              <a:ext uri="{FF2B5EF4-FFF2-40B4-BE49-F238E27FC236}">
                <a16:creationId xmlns:a16="http://schemas.microsoft.com/office/drawing/2014/main" id="{01293AE1-AE20-4229-9928-542DBEFC0D83}"/>
              </a:ext>
            </a:extLst>
          </p:cNvPr>
          <p:cNvSpPr>
            <a:spLocks noGrp="1" noRot="1" noMove="1" noResize="1" noEditPoints="1" noAdjustHandles="1" noChangeArrowheads="1" noChangeShapeType="1"/>
          </p:cNvSpPr>
          <p:nvPr/>
        </p:nvSpPr>
        <p:spPr>
          <a:xfrm>
            <a:off x="7626350" y="2838994"/>
            <a:ext cx="2641057" cy="7315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Rectangle 11">
            <a:extLst>
              <a:ext uri="{FF2B5EF4-FFF2-40B4-BE49-F238E27FC236}">
                <a16:creationId xmlns:a16="http://schemas.microsoft.com/office/drawing/2014/main" id="{D3E2DC02-8272-4998-86D2-2C4B20C69CDD}"/>
              </a:ext>
            </a:extLst>
          </p:cNvPr>
          <p:cNvSpPr>
            <a:spLocks noGrp="1" noRot="1" noMove="1" noResize="1" noEditPoints="1" noAdjustHandles="1" noChangeArrowheads="1" noChangeShapeType="1"/>
          </p:cNvSpPr>
          <p:nvPr/>
        </p:nvSpPr>
        <p:spPr>
          <a:xfrm>
            <a:off x="7626350" y="2477044"/>
            <a:ext cx="2641057" cy="3619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Rectangle 10">
            <a:extLst>
              <a:ext uri="{FF2B5EF4-FFF2-40B4-BE49-F238E27FC236}">
                <a16:creationId xmlns:a16="http://schemas.microsoft.com/office/drawing/2014/main" id="{E47760B3-4362-45F5-B16B-ABA0CA3A2294}"/>
              </a:ext>
            </a:extLst>
          </p:cNvPr>
          <p:cNvSpPr>
            <a:spLocks noGrp="1" noRot="1" noMove="1" noResize="1" noEditPoints="1" noAdjustHandles="1" noChangeArrowheads="1" noChangeShapeType="1"/>
          </p:cNvSpPr>
          <p:nvPr/>
        </p:nvSpPr>
        <p:spPr>
          <a:xfrm>
            <a:off x="7626350" y="2024728"/>
            <a:ext cx="2641057" cy="45231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Rectangle 7">
            <a:extLst>
              <a:ext uri="{FF2B5EF4-FFF2-40B4-BE49-F238E27FC236}">
                <a16:creationId xmlns:a16="http://schemas.microsoft.com/office/drawing/2014/main" id="{6084CF95-6100-4271-AA64-3306315D6AEB}"/>
              </a:ext>
            </a:extLst>
          </p:cNvPr>
          <p:cNvSpPr>
            <a:spLocks noGrp="1" noRot="1" noMove="1" noResize="1" noEditPoints="1" noAdjustHandles="1" noChangeArrowheads="1" noChangeShapeType="1"/>
          </p:cNvSpPr>
          <p:nvPr/>
        </p:nvSpPr>
        <p:spPr>
          <a:xfrm>
            <a:off x="7626351" y="1209743"/>
            <a:ext cx="2641056" cy="81498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Slide Number Placeholder 1">
            <a:extLst>
              <a:ext uri="{FF2B5EF4-FFF2-40B4-BE49-F238E27FC236}">
                <a16:creationId xmlns:a16="http://schemas.microsoft.com/office/drawing/2014/main" id="{82022C67-BBBA-4EDA-8C97-8B881E8ECAF3}"/>
              </a:ext>
            </a:extLst>
          </p:cNvPr>
          <p:cNvSpPr>
            <a:spLocks noGrp="1" noRot="1" noMove="1" noResize="1" noEditPoints="1" noAdjustHandles="1" noChangeArrowheads="1" noChangeShapeType="1"/>
          </p:cNvSpPr>
          <p:nvPr>
            <p:ph type="sldNum" sz="quarter" idx="12"/>
          </p:nvPr>
        </p:nvSpPr>
        <p:spPr/>
        <p:txBody>
          <a:bodyPr/>
          <a:lstStyle/>
          <a:p>
            <a:fld id="{4E32CB75-5A7D-46D9-8D6C-684457F5EE81}" type="slidenum">
              <a:rPr kumimoji="1" lang="ja-JP" altLang="en-US" smtClean="0"/>
              <a:t>8</a:t>
            </a:fld>
            <a:endParaRPr kumimoji="1" lang="ja-JP" altLang="en-US" dirty="0"/>
          </a:p>
        </p:txBody>
      </p:sp>
      <p:pic>
        <p:nvPicPr>
          <p:cNvPr id="4" name="Monitoring_L6_Slide 8">
            <a:hlinkClick r:id="" action="ppaction://media"/>
            <a:extLst>
              <a:ext uri="{FF2B5EF4-FFF2-40B4-BE49-F238E27FC236}">
                <a16:creationId xmlns:a16="http://schemas.microsoft.com/office/drawing/2014/main" id="{941858D5-8763-1627-9E01-3800FDC08752}"/>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ext>
            </p:extLst>
          </p:nvPr>
        </p:nvPicPr>
        <p:blipFill>
          <a:blip r:embed="rId9"/>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325552006"/>
      </p:ext>
    </p:extLst>
  </p:cSld>
  <p:clrMapOvr>
    <a:masterClrMapping/>
  </p:clrMapOvr>
  <mc:AlternateContent xmlns:mc="http://schemas.openxmlformats.org/markup-compatibility/2006" xmlns:p14="http://schemas.microsoft.com/office/powerpoint/2010/main">
    <mc:Choice Requires="p14">
      <p:transition spd="slow" p14:dur="2000" advTm="35100"/>
    </mc:Choice>
    <mc:Fallback xmlns="">
      <p:transition spd="slow" advTm="3510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8723" fill="hold"/>
                                            <p:tgtEl>
                                              <p:spTgt spid="4"/>
                                            </p:tgtEl>
                                          </p:cBhvr>
                                        </p:cmd>
                                      </p:childTnLst>
                                    </p:cTn>
                                  </p:par>
                                  <p:par>
                                    <p:cTn id="7" presetID="1" presetClass="mediacall" presetSubtype="0" fill="hold" nodeType="withEffect">
                                      <p:stCondLst>
                                        <p:cond delay="0"/>
                                      </p:stCondLst>
                                      <p:childTnLst>
                                        <p:cmd type="call" cmd="playFrom(0.0)">
                                          <p:cBhvr>
                                            <p:cTn id="8" dur="3510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4"/>
                    </p:tgtEl>
                  </p:cMediaNode>
                </p:audio>
                <p:video>
                  <p:cMediaNode vol="80000">
                    <p:cTn id="10" fill="hold" display="0">
                      <p:stCondLst>
                        <p:cond delay="indefinite"/>
                      </p:stCondLst>
                    </p:cTn>
                    <p:tgtEl>
                      <p:spTgt spid="3"/>
                    </p:tgtEl>
                  </p:cMediaNode>
                </p:video>
                <p:seq concurrent="1" nextAc="seek">
                  <p:cTn id="11" restart="whenNotActive" fill="hold" evtFilter="cancelBubble" nodeType="interactiveSeq">
                    <p:stCondLst>
                      <p:cond evt="onMediaBookmark" delay="0">
                        <p:tgtEl>
                          <p14:bmkTgt spid="3" bmkName="Bookmark 1"/>
                        </p:tgtEl>
                      </p:cond>
                    </p:stCondLst>
                    <p:endSync evt="end" delay="0">
                      <p:rtn val="all"/>
                    </p:endSync>
                    <p:childTnLst>
                      <p:par>
                        <p:cTn id="12" fill="hold">
                          <p:stCondLst>
                            <p:cond delay="0"/>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nextCondLst>
                    <p:cond evt="onMediaBookmark" delay="0">
                      <p:tgtEl>
                        <p14:bmkTgt spid="3" bmkName="Bookmark 1"/>
                      </p:tgtEl>
                    </p:cond>
                  </p:nextCondLst>
                </p:seq>
                <p:seq concurrent="1" nextAc="seek">
                  <p:cTn id="17" restart="whenNotActive" fill="hold" evtFilter="cancelBubble" nodeType="interactiveSeq">
                    <p:stCondLst>
                      <p:cond evt="onMediaBookmark" delay="0">
                        <p:tgtEl>
                          <p14:bmkTgt spid="3" bmkName="Bookmark 2"/>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MediaBookmark" delay="0">
                      <p:tgtEl>
                        <p14:bmkTgt spid="3" bmkName="Bookmark 2"/>
                      </p:tgtEl>
                    </p:cond>
                  </p:nextCondLst>
                </p:seq>
                <p:seq concurrent="1" nextAc="seek">
                  <p:cTn id="26" restart="whenNotActive" fill="hold" evtFilter="cancelBubble" nodeType="interactiveSeq">
                    <p:stCondLst>
                      <p:cond evt="onMediaBookmark" delay="0">
                        <p:tgtEl>
                          <p14:bmkTgt spid="3" bmkName="Bookmark 3"/>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11"/>
                                            </p:tgtEl>
                                          </p:cBhvr>
                                        </p:animEffect>
                                        <p:set>
                                          <p:cBhvr>
                                            <p:cTn id="31" dur="1" fill="hold">
                                              <p:stCondLst>
                                                <p:cond delay="499"/>
                                              </p:stCondLst>
                                            </p:cTn>
                                            <p:tgtEl>
                                              <p:spTgt spid="11"/>
                                            </p:tgtEl>
                                            <p:attrNameLst>
                                              <p:attrName>style.visibility</p:attrName>
                                            </p:attrNameLst>
                                          </p:cBhvr>
                                          <p:to>
                                            <p:strVal val="hidden"/>
                                          </p:to>
                                        </p:se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childTnLst>
                  </p:cTn>
                  <p:nextCondLst>
                    <p:cond evt="onMediaBookmark" delay="0">
                      <p:tgtEl>
                        <p14:bmkTgt spid="3" bmkName="Bookmark 3"/>
                      </p:tgtEl>
                    </p:cond>
                  </p:nextCondLst>
                </p:seq>
                <p:seq concurrent="1" nextAc="seek">
                  <p:cTn id="35" restart="whenNotActive" fill="hold" evtFilter="cancelBubble" nodeType="interactiveSeq">
                    <p:stCondLst>
                      <p:cond evt="onMediaBookmark" delay="0">
                        <p:tgtEl>
                          <p14:bmkTgt spid="3" bmkName="Bookmark 4"/>
                        </p:tgtEl>
                      </p:cond>
                    </p:stCondLst>
                    <p:endSync evt="end" delay="0">
                      <p:rtn val="all"/>
                    </p:endSync>
                    <p:childTnLst>
                      <p:par>
                        <p:cTn id="36" fill="hold">
                          <p:stCondLst>
                            <p:cond delay="0"/>
                          </p:stCondLst>
                          <p:childTnLst>
                            <p:par>
                              <p:cTn id="37" fill="hold">
                                <p:stCondLst>
                                  <p:cond delay="0"/>
                                </p:stCondLst>
                                <p:childTnLst>
                                  <p:par>
                                    <p:cTn id="38" presetID="10" presetClass="exit" presetSubtype="0" fill="hold" grpId="1" nodeType="clickEffect">
                                      <p:stCondLst>
                                        <p:cond delay="0"/>
                                      </p:stCondLst>
                                      <p:childTnLst>
                                        <p:animEffect transition="out" filter="fade">
                                          <p:cBhvr>
                                            <p:cTn id="39" dur="500"/>
                                            <p:tgtEl>
                                              <p:spTgt spid="12"/>
                                            </p:tgtEl>
                                          </p:cBhvr>
                                        </p:animEffect>
                                        <p:set>
                                          <p:cBhvr>
                                            <p:cTn id="40" dur="1" fill="hold">
                                              <p:stCondLst>
                                                <p:cond delay="499"/>
                                              </p:stCondLst>
                                            </p:cTn>
                                            <p:tgtEl>
                                              <p:spTgt spid="12"/>
                                            </p:tgtEl>
                                            <p:attrNameLst>
                                              <p:attrName>style.visibility</p:attrName>
                                            </p:attrNameLst>
                                          </p:cBhvr>
                                          <p:to>
                                            <p:strVal val="hidden"/>
                                          </p:to>
                                        </p:set>
                                      </p:childTnLst>
                                    </p:cTn>
                                  </p:par>
                                  <p:par>
                                    <p:cTn id="41" presetID="10"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childTnLst>
                  </p:cTn>
                  <p:nextCondLst>
                    <p:cond evt="onMediaBookmark" delay="0">
                      <p:tgtEl>
                        <p14:bmkTgt spid="3" bmkName="Bookmark 4"/>
                      </p:tgtEl>
                    </p:cond>
                  </p:nextCondLst>
                </p:seq>
              </p:childTnLst>
            </p:cTn>
          </p:par>
        </p:tnLst>
        <p:bldLst>
          <p:bldP spid="13" grpId="0" animBg="1"/>
          <p:bldP spid="12" grpId="0" animBg="1"/>
          <p:bldP spid="12" grpId="1" animBg="1"/>
          <p:bldP spid="11" grpId="0" animBg="1"/>
          <p:bldP spid="11" grpId="1" animBg="1"/>
          <p:bldP spid="8" grpId="0" animBg="1"/>
          <p:bldP spid="8"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8723" fill="hold"/>
                                            <p:tgtEl>
                                              <p:spTgt spid="4"/>
                                            </p:tgtEl>
                                          </p:cBhvr>
                                        </p:cmd>
                                      </p:childTnLst>
                                    </p:cTn>
                                  </p:par>
                                  <p:par>
                                    <p:cTn id="7" presetID="1" presetClass="mediacall" presetSubtype="0" fill="hold" nodeType="withEffect">
                                      <p:stCondLst>
                                        <p:cond delay="0"/>
                                      </p:stCondLst>
                                      <p:childTnLst>
                                        <p:cmd type="call" cmd="playFrom(0.0)">
                                          <p:cBhvr>
                                            <p:cTn id="8" dur="3510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4"/>
                    </p:tgtEl>
                  </p:cMediaNode>
                </p:audio>
                <p:video>
                  <p:cMediaNode vol="80000">
                    <p:cTn id="10" fill="hold" display="0">
                      <p:stCondLst>
                        <p:cond delay="indefinite"/>
                      </p:stCondLst>
                    </p:cTn>
                    <p:tgtEl>
                      <p:spTgt spid="3"/>
                    </p:tgtEl>
                  </p:cMediaNode>
                </p:video>
              </p:childTnLst>
            </p:cTn>
          </p:par>
        </p:tnLst>
      </p:timing>
    </mc:Fallback>
  </mc:AlternateContent>
  <p:extLst>
    <p:ext uri="{E180D4A7-C9FB-4DFB-919C-405C955672EB}">
      <p14:showEvtLst xmlns:p14="http://schemas.microsoft.com/office/powerpoint/2010/main">
        <p14:playEvt time="129" objId="2"/>
        <p14:stopEvt time="35320" objId="2"/>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F1CD62-E701-2916-5050-0B7FD8C82696}"/>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3" name="Lecture6_9_480">
            <a:hlinkClick r:id="" action="ppaction://media"/>
            <a:extLst>
              <a:ext uri="{FF2B5EF4-FFF2-40B4-BE49-F238E27FC236}">
                <a16:creationId xmlns:a16="http://schemas.microsoft.com/office/drawing/2014/main" id="{864999BA-CBA8-C834-C71E-4EA2F4CFD883}"/>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14:bmkLst>
                    <p14:bmk name="Bookmark 1" time="135.623"/>
                    <p14:bmk name="Bookmark 2" time="6943.7366"/>
                    <p14:bmk name="Bookmark 3" time="8654.5124"/>
                    <p14:bmk name="Bookmark 4" time="18114.0957"/>
                    <p14:bmk name="Bookmark 5" time="22240.0842"/>
                    <p14:bmk name="Bookmark 6" time="27976.2145"/>
                  </p14:bmkLst>
                </p14:media>
              </p:ext>
            </p:extLst>
          </p:nvPr>
        </p:nvPicPr>
        <p:blipFill>
          <a:blip r:embed="rId8"/>
          <a:stretch>
            <a:fillRect/>
          </a:stretch>
        </p:blipFill>
        <p:spPr>
          <a:xfrm>
            <a:off x="167321" y="1189038"/>
            <a:ext cx="7666249" cy="4308899"/>
          </a:xfrm>
          <a:prstGeom prst="rect">
            <a:avLst/>
          </a:prstGeom>
        </p:spPr>
      </p:pic>
      <p:sp>
        <p:nvSpPr>
          <p:cNvPr id="15" name="Rectangle 14">
            <a:extLst>
              <a:ext uri="{FF2B5EF4-FFF2-40B4-BE49-F238E27FC236}">
                <a16:creationId xmlns:a16="http://schemas.microsoft.com/office/drawing/2014/main" id="{CB571C87-B530-4039-AA0C-3543148DA9B8}"/>
              </a:ext>
            </a:extLst>
          </p:cNvPr>
          <p:cNvSpPr>
            <a:spLocks noGrp="1" noRot="1" noMove="1" noResize="1" noEditPoints="1" noAdjustHandles="1" noChangeArrowheads="1" noChangeShapeType="1"/>
          </p:cNvSpPr>
          <p:nvPr/>
        </p:nvSpPr>
        <p:spPr>
          <a:xfrm>
            <a:off x="7880350" y="4075207"/>
            <a:ext cx="2439307" cy="6883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Rectangle 13">
            <a:extLst>
              <a:ext uri="{FF2B5EF4-FFF2-40B4-BE49-F238E27FC236}">
                <a16:creationId xmlns:a16="http://schemas.microsoft.com/office/drawing/2014/main" id="{D0FE0E45-838D-4233-8532-02B3133C168F}"/>
              </a:ext>
            </a:extLst>
          </p:cNvPr>
          <p:cNvSpPr>
            <a:spLocks noGrp="1" noRot="1" noMove="1" noResize="1" noEditPoints="1" noAdjustHandles="1" noChangeArrowheads="1" noChangeShapeType="1"/>
          </p:cNvSpPr>
          <p:nvPr/>
        </p:nvSpPr>
        <p:spPr>
          <a:xfrm>
            <a:off x="7880350" y="3630365"/>
            <a:ext cx="2439307" cy="44484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Rectangle 12">
            <a:extLst>
              <a:ext uri="{FF2B5EF4-FFF2-40B4-BE49-F238E27FC236}">
                <a16:creationId xmlns:a16="http://schemas.microsoft.com/office/drawing/2014/main" id="{0FC12A6E-152B-4417-A52B-135E32263258}"/>
              </a:ext>
            </a:extLst>
          </p:cNvPr>
          <p:cNvSpPr>
            <a:spLocks noGrp="1" noRot="1" noMove="1" noResize="1" noEditPoints="1" noAdjustHandles="1" noChangeArrowheads="1" noChangeShapeType="1"/>
          </p:cNvSpPr>
          <p:nvPr/>
        </p:nvSpPr>
        <p:spPr>
          <a:xfrm>
            <a:off x="7880350" y="3301078"/>
            <a:ext cx="2439307" cy="3292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Rectangle 11">
            <a:extLst>
              <a:ext uri="{FF2B5EF4-FFF2-40B4-BE49-F238E27FC236}">
                <a16:creationId xmlns:a16="http://schemas.microsoft.com/office/drawing/2014/main" id="{1B1A5D75-18C3-4CA9-8F9D-AFD525B70B8D}"/>
              </a:ext>
            </a:extLst>
          </p:cNvPr>
          <p:cNvSpPr>
            <a:spLocks noGrp="1" noRot="1" noMove="1" noResize="1" noEditPoints="1" noAdjustHandles="1" noChangeArrowheads="1" noChangeShapeType="1"/>
          </p:cNvSpPr>
          <p:nvPr/>
        </p:nvSpPr>
        <p:spPr>
          <a:xfrm>
            <a:off x="7880350" y="2293377"/>
            <a:ext cx="2439307" cy="100770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Rectangle10">
            <a:extLst>
              <a:ext uri="{FF2B5EF4-FFF2-40B4-BE49-F238E27FC236}">
                <a16:creationId xmlns:a16="http://schemas.microsoft.com/office/drawing/2014/main" id="{FBBEA49A-B18C-4DD1-A771-BA72EA2A875E}"/>
              </a:ext>
            </a:extLst>
          </p:cNvPr>
          <p:cNvSpPr>
            <a:spLocks noGrp="1" noRot="1" noMove="1" noResize="1" noEditPoints="1" noAdjustHandles="1" noChangeArrowheads="1" noChangeShapeType="1"/>
          </p:cNvSpPr>
          <p:nvPr/>
        </p:nvSpPr>
        <p:spPr>
          <a:xfrm>
            <a:off x="7880350" y="1883826"/>
            <a:ext cx="2439307" cy="40955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Rectangle 7">
            <a:extLst>
              <a:ext uri="{FF2B5EF4-FFF2-40B4-BE49-F238E27FC236}">
                <a16:creationId xmlns:a16="http://schemas.microsoft.com/office/drawing/2014/main" id="{2E777B39-E817-4F13-8F81-E58E918FD6B4}"/>
              </a:ext>
            </a:extLst>
          </p:cNvPr>
          <p:cNvSpPr>
            <a:spLocks noGrp="1" noRot="1" noMove="1" noResize="1" noEditPoints="1" noAdjustHandles="1" noChangeArrowheads="1" noChangeShapeType="1"/>
          </p:cNvSpPr>
          <p:nvPr/>
        </p:nvSpPr>
        <p:spPr>
          <a:xfrm>
            <a:off x="7880350" y="1244601"/>
            <a:ext cx="2439307" cy="63922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Slide Number Placeholder 1">
            <a:extLst>
              <a:ext uri="{FF2B5EF4-FFF2-40B4-BE49-F238E27FC236}">
                <a16:creationId xmlns:a16="http://schemas.microsoft.com/office/drawing/2014/main" id="{C1BC6011-9B45-49CF-B699-5826B59627D3}"/>
              </a:ext>
            </a:extLst>
          </p:cNvPr>
          <p:cNvSpPr>
            <a:spLocks noGrp="1" noRot="1" noMove="1" noResize="1" noEditPoints="1" noAdjustHandles="1" noChangeArrowheads="1" noChangeShapeType="1"/>
          </p:cNvSpPr>
          <p:nvPr>
            <p:ph type="sldNum" sz="quarter" idx="12"/>
          </p:nvPr>
        </p:nvSpPr>
        <p:spPr/>
        <p:txBody>
          <a:bodyPr/>
          <a:lstStyle/>
          <a:p>
            <a:fld id="{4E32CB75-5A7D-46D9-8D6C-684457F5EE81}" type="slidenum">
              <a:rPr kumimoji="1" lang="ja-JP" altLang="en-US" smtClean="0"/>
              <a:t>9</a:t>
            </a:fld>
            <a:endParaRPr kumimoji="1" lang="ja-JP" altLang="en-US" dirty="0"/>
          </a:p>
        </p:txBody>
      </p:sp>
      <p:pic>
        <p:nvPicPr>
          <p:cNvPr id="5" name="Monitoring_L6_Slide 9">
            <a:hlinkClick r:id="" action="ppaction://media"/>
            <a:extLst>
              <a:ext uri="{FF2B5EF4-FFF2-40B4-BE49-F238E27FC236}">
                <a16:creationId xmlns:a16="http://schemas.microsoft.com/office/drawing/2014/main" id="{A667E882-1D2E-CF06-B5DE-B01540AC5003}"/>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ext>
            </p:extLst>
          </p:nvPr>
        </p:nvPicPr>
        <p:blipFill>
          <a:blip r:embed="rId9"/>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407637396"/>
      </p:ext>
    </p:extLst>
  </p:cSld>
  <p:clrMapOvr>
    <a:masterClrMapping/>
  </p:clrMapOvr>
  <mc:AlternateContent xmlns:mc="http://schemas.openxmlformats.org/markup-compatibility/2006" xmlns:p14="http://schemas.microsoft.com/office/powerpoint/2010/main">
    <mc:Choice Requires="p14">
      <p:transition spd="slow" p14:dur="2000" advTm="37840"/>
    </mc:Choice>
    <mc:Fallback xmlns="">
      <p:transition spd="slow" advTm="3784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1973" fill="hold"/>
                                            <p:tgtEl>
                                              <p:spTgt spid="5"/>
                                            </p:tgtEl>
                                          </p:cBhvr>
                                        </p:cmd>
                                      </p:childTnLst>
                                    </p:cTn>
                                  </p:par>
                                  <p:par>
                                    <p:cTn id="7" presetID="1" presetClass="mediacall" presetSubtype="0" fill="hold" nodeType="withEffect">
                                      <p:stCondLst>
                                        <p:cond delay="0"/>
                                      </p:stCondLst>
                                      <p:childTnLst>
                                        <p:cmd type="call" cmd="playFrom(0.0)">
                                          <p:cBhvr>
                                            <p:cTn id="8" dur="3783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5"/>
                    </p:tgtEl>
                  </p:cMediaNode>
                </p:audio>
                <p:video>
                  <p:cMediaNode vol="80000">
                    <p:cTn id="10" fill="hold" display="0">
                      <p:stCondLst>
                        <p:cond delay="indefinite"/>
                      </p:stCondLst>
                    </p:cTn>
                    <p:tgtEl>
                      <p:spTgt spid="3"/>
                    </p:tgtEl>
                  </p:cMediaNode>
                </p:video>
                <p:seq concurrent="1" nextAc="seek">
                  <p:cTn id="11" restart="whenNotActive" fill="hold" evtFilter="cancelBubble" nodeType="interactiveSeq">
                    <p:stCondLst>
                      <p:cond evt="onMediaBookmark" delay="0">
                        <p:tgtEl>
                          <p14:bmkTgt spid="3" bmkName="Bookmark 1"/>
                        </p:tgtEl>
                      </p:cond>
                    </p:stCondLst>
                    <p:endSync evt="end" delay="0">
                      <p:rtn val="all"/>
                    </p:endSync>
                    <p:childTnLst>
                      <p:par>
                        <p:cTn id="12" fill="hold">
                          <p:stCondLst>
                            <p:cond delay="0"/>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nextCondLst>
                    <p:cond evt="onMediaBookmark" delay="0">
                      <p:tgtEl>
                        <p14:bmkTgt spid="3" bmkName="Bookmark 1"/>
                      </p:tgtEl>
                    </p:cond>
                  </p:nextCondLst>
                </p:seq>
                <p:seq concurrent="1" nextAc="seek">
                  <p:cTn id="17" restart="whenNotActive" fill="hold" evtFilter="cancelBubble" nodeType="interactiveSeq">
                    <p:stCondLst>
                      <p:cond evt="onMediaBookmark" delay="0">
                        <p:tgtEl>
                          <p14:bmkTgt spid="3" bmkName="Bookmark 2"/>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MediaBookmark" delay="0">
                      <p:tgtEl>
                        <p14:bmkTgt spid="3" bmkName="Bookmark 2"/>
                      </p:tgtEl>
                    </p:cond>
                  </p:nextCondLst>
                </p:seq>
                <p:seq concurrent="1" nextAc="seek">
                  <p:cTn id="26" restart="whenNotActive" fill="hold" evtFilter="cancelBubble" nodeType="interactiveSeq">
                    <p:stCondLst>
                      <p:cond evt="onMediaBookmark" delay="0">
                        <p:tgtEl>
                          <p14:bmkTgt spid="3" bmkName="Bookmark 3"/>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11"/>
                                            </p:tgtEl>
                                          </p:cBhvr>
                                        </p:animEffect>
                                        <p:set>
                                          <p:cBhvr>
                                            <p:cTn id="31" dur="1" fill="hold">
                                              <p:stCondLst>
                                                <p:cond delay="499"/>
                                              </p:stCondLst>
                                            </p:cTn>
                                            <p:tgtEl>
                                              <p:spTgt spid="11"/>
                                            </p:tgtEl>
                                            <p:attrNameLst>
                                              <p:attrName>style.visibility</p:attrName>
                                            </p:attrNameLst>
                                          </p:cBhvr>
                                          <p:to>
                                            <p:strVal val="hidden"/>
                                          </p:to>
                                        </p:se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childTnLst>
                  </p:cTn>
                  <p:nextCondLst>
                    <p:cond evt="onMediaBookmark" delay="0">
                      <p:tgtEl>
                        <p14:bmkTgt spid="3" bmkName="Bookmark 3"/>
                      </p:tgtEl>
                    </p:cond>
                  </p:nextCondLst>
                </p:seq>
                <p:seq concurrent="1" nextAc="seek">
                  <p:cTn id="35" restart="whenNotActive" fill="hold" evtFilter="cancelBubble" nodeType="interactiveSeq">
                    <p:stCondLst>
                      <p:cond evt="onMediaBookmark" delay="0">
                        <p:tgtEl>
                          <p14:bmkTgt spid="3" bmkName="Bookmark 4"/>
                        </p:tgtEl>
                      </p:cond>
                    </p:stCondLst>
                    <p:endSync evt="end" delay="0">
                      <p:rtn val="all"/>
                    </p:endSync>
                    <p:childTnLst>
                      <p:par>
                        <p:cTn id="36" fill="hold">
                          <p:stCondLst>
                            <p:cond delay="0"/>
                          </p:stCondLst>
                          <p:childTnLst>
                            <p:par>
                              <p:cTn id="37" fill="hold">
                                <p:stCondLst>
                                  <p:cond delay="0"/>
                                </p:stCondLst>
                                <p:childTnLst>
                                  <p:par>
                                    <p:cTn id="38" presetID="10" presetClass="exit" presetSubtype="0" fill="hold" grpId="1" nodeType="clickEffect">
                                      <p:stCondLst>
                                        <p:cond delay="0"/>
                                      </p:stCondLst>
                                      <p:childTnLst>
                                        <p:animEffect transition="out" filter="fade">
                                          <p:cBhvr>
                                            <p:cTn id="39" dur="500"/>
                                            <p:tgtEl>
                                              <p:spTgt spid="12"/>
                                            </p:tgtEl>
                                          </p:cBhvr>
                                        </p:animEffect>
                                        <p:set>
                                          <p:cBhvr>
                                            <p:cTn id="40" dur="1" fill="hold">
                                              <p:stCondLst>
                                                <p:cond delay="499"/>
                                              </p:stCondLst>
                                            </p:cTn>
                                            <p:tgtEl>
                                              <p:spTgt spid="12"/>
                                            </p:tgtEl>
                                            <p:attrNameLst>
                                              <p:attrName>style.visibility</p:attrName>
                                            </p:attrNameLst>
                                          </p:cBhvr>
                                          <p:to>
                                            <p:strVal val="hidden"/>
                                          </p:to>
                                        </p:set>
                                      </p:childTnLst>
                                    </p:cTn>
                                  </p:par>
                                  <p:par>
                                    <p:cTn id="41" presetID="10"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childTnLst>
                  </p:cTn>
                  <p:nextCondLst>
                    <p:cond evt="onMediaBookmark" delay="0">
                      <p:tgtEl>
                        <p14:bmkTgt spid="3" bmkName="Bookmark 4"/>
                      </p:tgtEl>
                    </p:cond>
                  </p:nextCondLst>
                </p:seq>
                <p:seq concurrent="1" nextAc="seek">
                  <p:cTn id="44" restart="whenNotActive" fill="hold" evtFilter="cancelBubble" nodeType="interactiveSeq">
                    <p:stCondLst>
                      <p:cond evt="onMediaBookmark" delay="0">
                        <p:tgtEl>
                          <p14:bmkTgt spid="3" bmkName="Bookmark 5"/>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1" nodeType="clickEffect">
                                      <p:stCondLst>
                                        <p:cond delay="0"/>
                                      </p:stCondLst>
                                      <p:childTnLst>
                                        <p:animEffect transition="out" filter="fade">
                                          <p:cBhvr>
                                            <p:cTn id="48" dur="500"/>
                                            <p:tgtEl>
                                              <p:spTgt spid="13"/>
                                            </p:tgtEl>
                                          </p:cBhvr>
                                        </p:animEffect>
                                        <p:set>
                                          <p:cBhvr>
                                            <p:cTn id="49" dur="1" fill="hold">
                                              <p:stCondLst>
                                                <p:cond delay="499"/>
                                              </p:stCondLst>
                                            </p:cTn>
                                            <p:tgtEl>
                                              <p:spTgt spid="13"/>
                                            </p:tgtEl>
                                            <p:attrNameLst>
                                              <p:attrName>style.visibility</p:attrName>
                                            </p:attrNameLst>
                                          </p:cBhvr>
                                          <p:to>
                                            <p:strVal val="hidden"/>
                                          </p:to>
                                        </p:set>
                                      </p:childTnLst>
                                    </p:cTn>
                                  </p:par>
                                  <p:par>
                                    <p:cTn id="50" presetID="10" presetClass="entr" presetSubtype="0"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childTnLst>
                  </p:cTn>
                  <p:nextCondLst>
                    <p:cond evt="onMediaBookmark" delay="0">
                      <p:tgtEl>
                        <p14:bmkTgt spid="3" bmkName="Bookmark 5"/>
                      </p:tgtEl>
                    </p:cond>
                  </p:nextCondLst>
                </p:seq>
                <p:seq concurrent="1" nextAc="seek">
                  <p:cTn id="53" restart="whenNotActive" fill="hold" evtFilter="cancelBubble" nodeType="interactiveSeq">
                    <p:stCondLst>
                      <p:cond evt="onMediaBookmark" delay="0">
                        <p:tgtEl>
                          <p14:bmkTgt spid="3" bmkName="Bookmark 6"/>
                        </p:tgtEl>
                      </p:cond>
                    </p:stCondLst>
                    <p:endSync evt="end" delay="0">
                      <p:rtn val="all"/>
                    </p:endSync>
                    <p:childTnLst>
                      <p:par>
                        <p:cTn id="54" fill="hold">
                          <p:stCondLst>
                            <p:cond delay="0"/>
                          </p:stCondLst>
                          <p:childTnLst>
                            <p:par>
                              <p:cTn id="55" fill="hold">
                                <p:stCondLst>
                                  <p:cond delay="0"/>
                                </p:stCondLst>
                                <p:childTnLst>
                                  <p:par>
                                    <p:cTn id="56" presetID="10" presetClass="exit" presetSubtype="0" fill="hold" grpId="1" nodeType="clickEffect">
                                      <p:stCondLst>
                                        <p:cond delay="0"/>
                                      </p:stCondLst>
                                      <p:childTnLst>
                                        <p:animEffect transition="out" filter="fade">
                                          <p:cBhvr>
                                            <p:cTn id="57" dur="500"/>
                                            <p:tgtEl>
                                              <p:spTgt spid="14"/>
                                            </p:tgtEl>
                                          </p:cBhvr>
                                        </p:animEffect>
                                        <p:set>
                                          <p:cBhvr>
                                            <p:cTn id="58" dur="1" fill="hold">
                                              <p:stCondLst>
                                                <p:cond delay="499"/>
                                              </p:stCondLst>
                                            </p:cTn>
                                            <p:tgtEl>
                                              <p:spTgt spid="14"/>
                                            </p:tgtEl>
                                            <p:attrNameLst>
                                              <p:attrName>style.visibility</p:attrName>
                                            </p:attrNameLst>
                                          </p:cBhvr>
                                          <p:to>
                                            <p:strVal val="hidden"/>
                                          </p:to>
                                        </p:set>
                                      </p:childTnLst>
                                    </p:cTn>
                                  </p:par>
                                  <p:par>
                                    <p:cTn id="59" presetID="10"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500"/>
                                            <p:tgtEl>
                                              <p:spTgt spid="15"/>
                                            </p:tgtEl>
                                          </p:cBhvr>
                                        </p:animEffect>
                                      </p:childTnLst>
                                    </p:cTn>
                                  </p:par>
                                </p:childTnLst>
                              </p:cTn>
                            </p:par>
                          </p:childTnLst>
                        </p:cTn>
                      </p:par>
                    </p:childTnLst>
                  </p:cTn>
                  <p:nextCondLst>
                    <p:cond evt="onMediaBookmark" delay="0">
                      <p:tgtEl>
                        <p14:bmkTgt spid="3" bmkName="Bookmark 6"/>
                      </p:tgtEl>
                    </p:cond>
                  </p:nextCondLst>
                </p:seq>
              </p:childTnLst>
            </p:cTn>
          </p:par>
        </p:tnLst>
        <p:bldLst>
          <p:bldP spid="15" grpId="0" animBg="1"/>
          <p:bldP spid="14" grpId="0" animBg="1"/>
          <p:bldP spid="14" grpId="1" animBg="1"/>
          <p:bldP spid="13" grpId="0" animBg="1"/>
          <p:bldP spid="13" grpId="1" animBg="1"/>
          <p:bldP spid="12" grpId="0" animBg="1"/>
          <p:bldP spid="12" grpId="1" animBg="1"/>
          <p:bldP spid="11" grpId="0" animBg="1"/>
          <p:bldP spid="11" grpId="1" animBg="1"/>
          <p:bldP spid="8" grpId="0" animBg="1"/>
          <p:bldP spid="8"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1973" fill="hold"/>
                                            <p:tgtEl>
                                              <p:spTgt spid="5"/>
                                            </p:tgtEl>
                                          </p:cBhvr>
                                        </p:cmd>
                                      </p:childTnLst>
                                    </p:cTn>
                                  </p:par>
                                  <p:par>
                                    <p:cTn id="7" presetID="1" presetClass="mediacall" presetSubtype="0" fill="hold" nodeType="withEffect">
                                      <p:stCondLst>
                                        <p:cond delay="0"/>
                                      </p:stCondLst>
                                      <p:childTnLst>
                                        <p:cmd type="call" cmd="playFrom(0.0)">
                                          <p:cBhvr>
                                            <p:cTn id="8" dur="3783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5"/>
                    </p:tgtEl>
                  </p:cMediaNode>
                </p:audio>
                <p:video>
                  <p:cMediaNode vol="80000">
                    <p:cTn id="10" fill="hold" display="0">
                      <p:stCondLst>
                        <p:cond delay="indefinite"/>
                      </p:stCondLst>
                    </p:cTn>
                    <p:tgtEl>
                      <p:spTgt spid="3"/>
                    </p:tgtEl>
                  </p:cMediaNode>
                </p:video>
              </p:childTnLst>
            </p:cTn>
          </p:par>
        </p:tnLst>
      </p:timing>
    </mc:Fallback>
  </mc:AlternateContent>
  <p:extLst>
    <p:ext uri="{E180D4A7-C9FB-4DFB-919C-405C955672EB}">
      <p14:showEvtLst xmlns:p14="http://schemas.microsoft.com/office/powerpoint/2010/main">
        <p14:playEvt time="174" objId="2"/>
        <p14:stopEvt time="45266" objId="2"/>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D159DE1-A294-A09B-CFF9-06430DD62C8A}"/>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Lecture6_10_480">
            <a:hlinkClick r:id="" action="ppaction://media"/>
            <a:extLst>
              <a:ext uri="{FF2B5EF4-FFF2-40B4-BE49-F238E27FC236}">
                <a16:creationId xmlns:a16="http://schemas.microsoft.com/office/drawing/2014/main" id="{F9BA7A54-E635-530A-5B19-2FBC9E3BDD1C}"/>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14:bmkLst>
                    <p14:bmk name="Bookmark 1" time="160"/>
                    <p14:bmk name="Bookmark 2" time="1819.9999"/>
                    <p14:bmk name="Bookmark 3" time="4199.9999"/>
                    <p14:bmk name="Bookmark 4" time="7139.9999"/>
                    <p14:bmk name="Bookmark 5" time="10499.9999"/>
                    <p14:bmk name="Bookmark 6" time="11619.9999"/>
                    <p14:bmk name="Bookmark 7" time="15259.9999"/>
                    <p14:bmk name="Bookmark 8" time="16099.9999"/>
                    <p14:bmk name="Bookmark 9" time="19319.9999"/>
                    <p14:bmk name="Bookmark 10" time="20019.9999"/>
                    <p14:bmk name="Bookmark 11" time="21699.9999"/>
                    <p14:bmk name="Bookmark 12" time="24360"/>
                    <p14:bmk name="Bookmark 13" time="28559.9999"/>
                    <p14:bmk name="Bookmark 14" time="33739.9999"/>
                    <p14:bmk name="Bookmark 15" time="34719.9999"/>
                    <p14:bmk name="Bookmark 16" time="37799.9999"/>
                    <p14:bmk name="Bookmark 17" time="40039.9999"/>
                    <p14:bmk name="Bookmark 18" time="41299.9999"/>
                  </p14:bmkLst>
                </p14:media>
              </p:ext>
            </p:extLst>
          </p:nvPr>
        </p:nvPicPr>
        <p:blipFill>
          <a:blip r:embed="rId8"/>
          <a:stretch>
            <a:fillRect/>
          </a:stretch>
        </p:blipFill>
        <p:spPr>
          <a:xfrm>
            <a:off x="163052" y="1269064"/>
            <a:ext cx="7543597" cy="4239961"/>
          </a:xfrm>
          <a:prstGeom prst="rect">
            <a:avLst/>
          </a:prstGeom>
        </p:spPr>
      </p:pic>
      <p:sp>
        <p:nvSpPr>
          <p:cNvPr id="28" name="Rectangle 27">
            <a:extLst>
              <a:ext uri="{FF2B5EF4-FFF2-40B4-BE49-F238E27FC236}">
                <a16:creationId xmlns:a16="http://schemas.microsoft.com/office/drawing/2014/main" id="{E76A4A2D-C11D-41EE-B26A-6FC9AB7CB2BC}"/>
              </a:ext>
            </a:extLst>
          </p:cNvPr>
          <p:cNvSpPr>
            <a:spLocks noGrp="1" noRot="1" noMove="1" noResize="1" noEditPoints="1" noAdjustHandles="1" noChangeArrowheads="1" noChangeShapeType="1"/>
          </p:cNvSpPr>
          <p:nvPr/>
        </p:nvSpPr>
        <p:spPr>
          <a:xfrm>
            <a:off x="7833524" y="5753831"/>
            <a:ext cx="2533220" cy="37971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Rectangle 26">
            <a:extLst>
              <a:ext uri="{FF2B5EF4-FFF2-40B4-BE49-F238E27FC236}">
                <a16:creationId xmlns:a16="http://schemas.microsoft.com/office/drawing/2014/main" id="{22D55297-D04D-47CB-BA4E-DDA0035B86A7}"/>
              </a:ext>
            </a:extLst>
          </p:cNvPr>
          <p:cNvSpPr>
            <a:spLocks noGrp="1" noRot="1" noMove="1" noResize="1" noEditPoints="1" noAdjustHandles="1" noChangeArrowheads="1" noChangeShapeType="1"/>
          </p:cNvSpPr>
          <p:nvPr/>
        </p:nvSpPr>
        <p:spPr>
          <a:xfrm>
            <a:off x="7833524" y="5558661"/>
            <a:ext cx="2533220" cy="18882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Rectangle 25">
            <a:extLst>
              <a:ext uri="{FF2B5EF4-FFF2-40B4-BE49-F238E27FC236}">
                <a16:creationId xmlns:a16="http://schemas.microsoft.com/office/drawing/2014/main" id="{DFF2673D-2942-4199-B5F7-6B78AB5A77F6}"/>
              </a:ext>
            </a:extLst>
          </p:cNvPr>
          <p:cNvSpPr>
            <a:spLocks noGrp="1" noRot="1" noMove="1" noResize="1" noEditPoints="1" noAdjustHandles="1" noChangeArrowheads="1" noChangeShapeType="1"/>
          </p:cNvSpPr>
          <p:nvPr/>
        </p:nvSpPr>
        <p:spPr>
          <a:xfrm>
            <a:off x="7833524" y="5339240"/>
            <a:ext cx="2533220" cy="21942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Rectangle 24">
            <a:extLst>
              <a:ext uri="{FF2B5EF4-FFF2-40B4-BE49-F238E27FC236}">
                <a16:creationId xmlns:a16="http://schemas.microsoft.com/office/drawing/2014/main" id="{B081A5A1-C7B9-4ABB-B675-790969F18408}"/>
              </a:ext>
            </a:extLst>
          </p:cNvPr>
          <p:cNvSpPr>
            <a:spLocks noGrp="1" noRot="1" noMove="1" noResize="1" noEditPoints="1" noAdjustHandles="1" noChangeArrowheads="1" noChangeShapeType="1"/>
          </p:cNvSpPr>
          <p:nvPr/>
        </p:nvSpPr>
        <p:spPr>
          <a:xfrm>
            <a:off x="7833524" y="4995806"/>
            <a:ext cx="2533220" cy="34343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Rectangle 23">
            <a:extLst>
              <a:ext uri="{FF2B5EF4-FFF2-40B4-BE49-F238E27FC236}">
                <a16:creationId xmlns:a16="http://schemas.microsoft.com/office/drawing/2014/main" id="{A5B74559-CDB5-4269-AC0D-6BD0392F0CEE}"/>
              </a:ext>
            </a:extLst>
          </p:cNvPr>
          <p:cNvSpPr>
            <a:spLocks noGrp="1" noRot="1" noMove="1" noResize="1" noEditPoints="1" noAdjustHandles="1" noChangeArrowheads="1" noChangeShapeType="1"/>
          </p:cNvSpPr>
          <p:nvPr/>
        </p:nvSpPr>
        <p:spPr>
          <a:xfrm>
            <a:off x="7833524" y="4776386"/>
            <a:ext cx="2533220" cy="21307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Rectangle 22">
            <a:extLst>
              <a:ext uri="{FF2B5EF4-FFF2-40B4-BE49-F238E27FC236}">
                <a16:creationId xmlns:a16="http://schemas.microsoft.com/office/drawing/2014/main" id="{57AEFBB0-DFD0-4D54-82C4-4D9076E1BEBE}"/>
              </a:ext>
            </a:extLst>
          </p:cNvPr>
          <p:cNvSpPr>
            <a:spLocks noGrp="1" noRot="1" noMove="1" noResize="1" noEditPoints="1" noAdjustHandles="1" noChangeArrowheads="1" noChangeShapeType="1"/>
          </p:cNvSpPr>
          <p:nvPr/>
        </p:nvSpPr>
        <p:spPr>
          <a:xfrm>
            <a:off x="7833524" y="4435948"/>
            <a:ext cx="2533220" cy="34043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Rectangle 21">
            <a:extLst>
              <a:ext uri="{FF2B5EF4-FFF2-40B4-BE49-F238E27FC236}">
                <a16:creationId xmlns:a16="http://schemas.microsoft.com/office/drawing/2014/main" id="{44738103-8551-4EA5-B726-7D82FF061D0A}"/>
              </a:ext>
            </a:extLst>
          </p:cNvPr>
          <p:cNvSpPr>
            <a:spLocks noGrp="1" noRot="1" noMove="1" noResize="1" noEditPoints="1" noAdjustHandles="1" noChangeArrowheads="1" noChangeShapeType="1"/>
          </p:cNvSpPr>
          <p:nvPr/>
        </p:nvSpPr>
        <p:spPr>
          <a:xfrm>
            <a:off x="7833524" y="4095509"/>
            <a:ext cx="2533220" cy="34043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Rectangle 20">
            <a:extLst>
              <a:ext uri="{FF2B5EF4-FFF2-40B4-BE49-F238E27FC236}">
                <a16:creationId xmlns:a16="http://schemas.microsoft.com/office/drawing/2014/main" id="{F917E323-1161-46BB-9924-ECC3B0A5E8E4}"/>
              </a:ext>
            </a:extLst>
          </p:cNvPr>
          <p:cNvSpPr>
            <a:spLocks noGrp="1" noRot="1" noMove="1" noResize="1" noEditPoints="1" noAdjustHandles="1" noChangeArrowheads="1" noChangeShapeType="1"/>
          </p:cNvSpPr>
          <p:nvPr/>
        </p:nvSpPr>
        <p:spPr>
          <a:xfrm>
            <a:off x="7833524" y="3903397"/>
            <a:ext cx="2533220" cy="19347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Rectangle 19">
            <a:extLst>
              <a:ext uri="{FF2B5EF4-FFF2-40B4-BE49-F238E27FC236}">
                <a16:creationId xmlns:a16="http://schemas.microsoft.com/office/drawing/2014/main" id="{D2FB0A21-B3CE-453E-9B7D-E7960C0B5517}"/>
              </a:ext>
            </a:extLst>
          </p:cNvPr>
          <p:cNvSpPr>
            <a:spLocks noGrp="1" noRot="1" noMove="1" noResize="1" noEditPoints="1" noAdjustHandles="1" noChangeArrowheads="1" noChangeShapeType="1"/>
          </p:cNvSpPr>
          <p:nvPr/>
        </p:nvSpPr>
        <p:spPr>
          <a:xfrm>
            <a:off x="7833524" y="3676651"/>
            <a:ext cx="2533220" cy="22674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Rectangle 18">
            <a:extLst>
              <a:ext uri="{FF2B5EF4-FFF2-40B4-BE49-F238E27FC236}">
                <a16:creationId xmlns:a16="http://schemas.microsoft.com/office/drawing/2014/main" id="{1781B99F-9996-4461-A5EC-6277CC817011}"/>
              </a:ext>
            </a:extLst>
          </p:cNvPr>
          <p:cNvSpPr>
            <a:spLocks noGrp="1" noRot="1" noMove="1" noResize="1" noEditPoints="1" noAdjustHandles="1" noChangeArrowheads="1" noChangeShapeType="1"/>
          </p:cNvSpPr>
          <p:nvPr/>
        </p:nvSpPr>
        <p:spPr>
          <a:xfrm>
            <a:off x="7833524" y="3463581"/>
            <a:ext cx="2533220" cy="21307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Rectangle 17">
            <a:extLst>
              <a:ext uri="{FF2B5EF4-FFF2-40B4-BE49-F238E27FC236}">
                <a16:creationId xmlns:a16="http://schemas.microsoft.com/office/drawing/2014/main" id="{1140CE20-17B0-4316-B007-624011A2ABC7}"/>
              </a:ext>
            </a:extLst>
          </p:cNvPr>
          <p:cNvSpPr>
            <a:spLocks noGrp="1" noRot="1" noMove="1" noResize="1" noEditPoints="1" noAdjustHandles="1" noChangeArrowheads="1" noChangeShapeType="1"/>
          </p:cNvSpPr>
          <p:nvPr/>
        </p:nvSpPr>
        <p:spPr>
          <a:xfrm>
            <a:off x="7833524" y="3127416"/>
            <a:ext cx="2533220" cy="33616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Rectangle 16">
            <a:extLst>
              <a:ext uri="{FF2B5EF4-FFF2-40B4-BE49-F238E27FC236}">
                <a16:creationId xmlns:a16="http://schemas.microsoft.com/office/drawing/2014/main" id="{AC906E83-8DF8-45CF-9E9F-D5F5A5A7591C}"/>
              </a:ext>
            </a:extLst>
          </p:cNvPr>
          <p:cNvSpPr>
            <a:spLocks noGrp="1" noRot="1" noMove="1" noResize="1" noEditPoints="1" noAdjustHandles="1" noChangeArrowheads="1" noChangeShapeType="1"/>
          </p:cNvSpPr>
          <p:nvPr/>
        </p:nvSpPr>
        <p:spPr>
          <a:xfrm>
            <a:off x="7833524" y="2914346"/>
            <a:ext cx="2533220" cy="21306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Rectangle 15">
            <a:extLst>
              <a:ext uri="{FF2B5EF4-FFF2-40B4-BE49-F238E27FC236}">
                <a16:creationId xmlns:a16="http://schemas.microsoft.com/office/drawing/2014/main" id="{1CAB869F-FB16-4BAF-8765-F9B36BB42D9E}"/>
              </a:ext>
            </a:extLst>
          </p:cNvPr>
          <p:cNvSpPr>
            <a:spLocks noGrp="1" noRot="1" noMove="1" noResize="1" noEditPoints="1" noAdjustHandles="1" noChangeArrowheads="1" noChangeShapeType="1"/>
          </p:cNvSpPr>
          <p:nvPr/>
        </p:nvSpPr>
        <p:spPr>
          <a:xfrm>
            <a:off x="7833524" y="2555447"/>
            <a:ext cx="2533220" cy="3589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Rectangle 14">
            <a:extLst>
              <a:ext uri="{FF2B5EF4-FFF2-40B4-BE49-F238E27FC236}">
                <a16:creationId xmlns:a16="http://schemas.microsoft.com/office/drawing/2014/main" id="{4144F871-790C-4DDE-9B65-BA26C8E9A383}"/>
              </a:ext>
            </a:extLst>
          </p:cNvPr>
          <p:cNvSpPr>
            <a:spLocks noGrp="1" noRot="1" noMove="1" noResize="1" noEditPoints="1" noAdjustHandles="1" noChangeArrowheads="1" noChangeShapeType="1"/>
          </p:cNvSpPr>
          <p:nvPr/>
        </p:nvSpPr>
        <p:spPr>
          <a:xfrm>
            <a:off x="7833524" y="2369172"/>
            <a:ext cx="2533220" cy="18627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Rectangle 13">
            <a:extLst>
              <a:ext uri="{FF2B5EF4-FFF2-40B4-BE49-F238E27FC236}">
                <a16:creationId xmlns:a16="http://schemas.microsoft.com/office/drawing/2014/main" id="{1486AAFC-74F0-483C-9A76-686028903DC1}"/>
              </a:ext>
            </a:extLst>
          </p:cNvPr>
          <p:cNvSpPr>
            <a:spLocks noGrp="1" noRot="1" noMove="1" noResize="1" noEditPoints="1" noAdjustHandles="1" noChangeArrowheads="1" noChangeShapeType="1"/>
          </p:cNvSpPr>
          <p:nvPr/>
        </p:nvSpPr>
        <p:spPr>
          <a:xfrm>
            <a:off x="7833524" y="2033977"/>
            <a:ext cx="2533220" cy="33519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Rectangle 12">
            <a:extLst>
              <a:ext uri="{FF2B5EF4-FFF2-40B4-BE49-F238E27FC236}">
                <a16:creationId xmlns:a16="http://schemas.microsoft.com/office/drawing/2014/main" id="{4B0444C6-3807-421D-B9B3-EB9207F702E0}"/>
              </a:ext>
            </a:extLst>
          </p:cNvPr>
          <p:cNvSpPr>
            <a:spLocks noGrp="1" noRot="1" noMove="1" noResize="1" noEditPoints="1" noAdjustHandles="1" noChangeArrowheads="1" noChangeShapeType="1"/>
          </p:cNvSpPr>
          <p:nvPr/>
        </p:nvSpPr>
        <p:spPr>
          <a:xfrm>
            <a:off x="7833524" y="1673700"/>
            <a:ext cx="2533220" cy="35997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Rectangle 11">
            <a:extLst>
              <a:ext uri="{FF2B5EF4-FFF2-40B4-BE49-F238E27FC236}">
                <a16:creationId xmlns:a16="http://schemas.microsoft.com/office/drawing/2014/main" id="{3693C21F-841D-40A7-8940-F4D77E7BC39F}"/>
              </a:ext>
            </a:extLst>
          </p:cNvPr>
          <p:cNvSpPr>
            <a:spLocks noGrp="1" noRot="1" noMove="1" noResize="1" noEditPoints="1" noAdjustHandles="1" noChangeArrowheads="1" noChangeShapeType="1"/>
          </p:cNvSpPr>
          <p:nvPr/>
        </p:nvSpPr>
        <p:spPr>
          <a:xfrm>
            <a:off x="7833524" y="1464029"/>
            <a:ext cx="2533220" cy="20936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Rectangle10">
            <a:extLst>
              <a:ext uri="{FF2B5EF4-FFF2-40B4-BE49-F238E27FC236}">
                <a16:creationId xmlns:a16="http://schemas.microsoft.com/office/drawing/2014/main" id="{824989FE-308A-4DFA-A33F-BB2E1A3BC578}"/>
              </a:ext>
            </a:extLst>
          </p:cNvPr>
          <p:cNvSpPr>
            <a:spLocks noGrp="1" noRot="1" noMove="1" noResize="1" noEditPoints="1" noAdjustHandles="1" noChangeArrowheads="1" noChangeShapeType="1"/>
          </p:cNvSpPr>
          <p:nvPr/>
        </p:nvSpPr>
        <p:spPr>
          <a:xfrm>
            <a:off x="7833524" y="1240912"/>
            <a:ext cx="2533220" cy="22311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Slide Number Placeholder 1">
            <a:extLst>
              <a:ext uri="{FF2B5EF4-FFF2-40B4-BE49-F238E27FC236}">
                <a16:creationId xmlns:a16="http://schemas.microsoft.com/office/drawing/2014/main" id="{FDBED666-A0C4-460D-937F-6C3E3EA83327}"/>
              </a:ext>
            </a:extLst>
          </p:cNvPr>
          <p:cNvSpPr>
            <a:spLocks noGrp="1" noRot="1" noMove="1" noResize="1" noEditPoints="1" noAdjustHandles="1" noChangeArrowheads="1" noChangeShapeType="1"/>
          </p:cNvSpPr>
          <p:nvPr>
            <p:ph type="sldNum" sz="quarter" idx="12"/>
          </p:nvPr>
        </p:nvSpPr>
        <p:spPr/>
        <p:txBody>
          <a:bodyPr/>
          <a:lstStyle/>
          <a:p>
            <a:fld id="{4E32CB75-5A7D-46D9-8D6C-684457F5EE81}" type="slidenum">
              <a:rPr kumimoji="1" lang="ja-JP" altLang="en-US" smtClean="0"/>
              <a:t>10</a:t>
            </a:fld>
            <a:endParaRPr kumimoji="1" lang="ja-JP" altLang="en-US" dirty="0"/>
          </a:p>
        </p:txBody>
      </p:sp>
      <p:pic>
        <p:nvPicPr>
          <p:cNvPr id="5" name="Monitoring_L6_Slide 10">
            <a:hlinkClick r:id="" action="ppaction://media"/>
            <a:extLst>
              <a:ext uri="{FF2B5EF4-FFF2-40B4-BE49-F238E27FC236}">
                <a16:creationId xmlns:a16="http://schemas.microsoft.com/office/drawing/2014/main" id="{B0A34CDD-E422-C33E-C856-61E842604862}"/>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1" time="9020"/>
                  </p14:bmkLst>
                </p14:media>
              </p:ext>
            </p:extLst>
          </p:nvPr>
        </p:nvPicPr>
        <p:blipFill>
          <a:blip r:embed="rId9"/>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158716427"/>
      </p:ext>
    </p:extLst>
  </p:cSld>
  <p:clrMapOvr>
    <a:masterClrMapping/>
  </p:clrMapOvr>
  <mc:AlternateContent xmlns:mc="http://schemas.openxmlformats.org/markup-compatibility/2006" xmlns:p14="http://schemas.microsoft.com/office/powerpoint/2010/main">
    <mc:Choice Requires="p14">
      <p:transition spd="slow" p14:dur="2000" advTm="53310"/>
    </mc:Choice>
    <mc:Fallback xmlns="">
      <p:transition spd="slow" advTm="5331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3336" fill="hold"/>
                                            <p:tgtEl>
                                              <p:spTgt spid="5"/>
                                            </p:tgtEl>
                                          </p:cBhvr>
                                        </p:cmd>
                                      </p:childTnLst>
                                    </p:cTn>
                                  </p:par>
                                  <p:par>
                                    <p:cTn id="7" presetID="1" presetClass="mediacall" presetSubtype="0" fill="hold" nodeType="withEffect">
                                      <p:stCondLst>
                                        <p:cond delay="0"/>
                                      </p:stCondLst>
                                      <p:childTnLst>
                                        <p:cmd type="call" cmd="playFrom(0.0)">
                                          <p:cBhvr>
                                            <p:cTn id="8" dur="4647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5"/>
                    </p:tgtEl>
                  </p:cMediaNode>
                </p:audio>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MediaBookmark" delay="0">
                        <p:tgtEl>
                          <p14:bmkTgt spid="2" bmkName="Bookmark 1"/>
                        </p:tgtEl>
                      </p:cond>
                    </p:stCondLst>
                    <p:endSync evt="end" delay="0">
                      <p:rtn val="all"/>
                    </p:endSync>
                    <p:childTnLst>
                      <p:par>
                        <p:cTn id="12" fill="hold">
                          <p:stCondLst>
                            <p:cond delay="0"/>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childTnLst>
                  </p:cTn>
                  <p:nextCondLst>
                    <p:cond evt="onMediaBookmark" delay="0">
                      <p:tgtEl>
                        <p14:bmkTgt spid="2" bmkName="Bookmark 1"/>
                      </p:tgtEl>
                    </p:cond>
                  </p:nextCondLst>
                </p:seq>
                <p:seq concurrent="1" nextAc="seek">
                  <p:cTn id="17" restart="whenNotActive" fill="hold" evtFilter="cancelBubble" nodeType="interactiveSeq">
                    <p:stCondLst>
                      <p:cond evt="onMediaBookmark" delay="0">
                        <p:tgtEl>
                          <p14:bmkTgt spid="2" bmkName="Bookmark 2"/>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11"/>
                                            </p:tgtEl>
                                          </p:cBhvr>
                                        </p:animEffect>
                                        <p:set>
                                          <p:cBhvr>
                                            <p:cTn id="22" dur="1" fill="hold">
                                              <p:stCondLst>
                                                <p:cond delay="499"/>
                                              </p:stCondLst>
                                            </p:cTn>
                                            <p:tgtEl>
                                              <p:spTgt spid="11"/>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childTnLst>
                  </p:cTn>
                  <p:nextCondLst>
                    <p:cond evt="onMediaBookmark" delay="0">
                      <p:tgtEl>
                        <p14:bmkTgt spid="2" bmkName="Bookmark 2"/>
                      </p:tgtEl>
                    </p:cond>
                  </p:nextCondLst>
                </p:seq>
                <p:seq concurrent="1" nextAc="seek">
                  <p:cTn id="26" restart="whenNotActive" fill="hold" evtFilter="cancelBubble" nodeType="interactiveSeq">
                    <p:stCondLst>
                      <p:cond evt="onMediaBookmark" delay="0">
                        <p:tgtEl>
                          <p14:bmkTgt spid="2" bmkName="Bookmark 3"/>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12"/>
                                            </p:tgtEl>
                                          </p:cBhvr>
                                        </p:animEffect>
                                        <p:set>
                                          <p:cBhvr>
                                            <p:cTn id="31" dur="1" fill="hold">
                                              <p:stCondLst>
                                                <p:cond delay="499"/>
                                              </p:stCondLst>
                                            </p:cTn>
                                            <p:tgtEl>
                                              <p:spTgt spid="12"/>
                                            </p:tgtEl>
                                            <p:attrNameLst>
                                              <p:attrName>style.visibility</p:attrName>
                                            </p:attrNameLst>
                                          </p:cBhvr>
                                          <p:to>
                                            <p:strVal val="hidden"/>
                                          </p:to>
                                        </p:se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childTnLst>
                  </p:cTn>
                  <p:nextCondLst>
                    <p:cond evt="onMediaBookmark" delay="0">
                      <p:tgtEl>
                        <p14:bmkTgt spid="2" bmkName="Bookmark 3"/>
                      </p:tgtEl>
                    </p:cond>
                  </p:nextCondLst>
                </p:seq>
                <p:seq concurrent="1" nextAc="seek">
                  <p:cTn id="35" restart="whenNotActive" fill="hold" evtFilter="cancelBubble" nodeType="interactiveSeq">
                    <p:stCondLst>
                      <p:cond evt="onMediaBookmark" delay="0">
                        <p:tgtEl>
                          <p14:bmkTgt spid="2" bmkName="Bookmark 4"/>
                        </p:tgtEl>
                      </p:cond>
                    </p:stCondLst>
                    <p:endSync evt="end" delay="0">
                      <p:rtn val="all"/>
                    </p:endSync>
                    <p:childTnLst>
                      <p:par>
                        <p:cTn id="36" fill="hold">
                          <p:stCondLst>
                            <p:cond delay="0"/>
                          </p:stCondLst>
                          <p:childTnLst>
                            <p:par>
                              <p:cTn id="37" fill="hold">
                                <p:stCondLst>
                                  <p:cond delay="0"/>
                                </p:stCondLst>
                                <p:childTnLst>
                                  <p:par>
                                    <p:cTn id="38" presetID="10" presetClass="exit" presetSubtype="0" fill="hold" grpId="1" nodeType="clickEffect">
                                      <p:stCondLst>
                                        <p:cond delay="0"/>
                                      </p:stCondLst>
                                      <p:childTnLst>
                                        <p:animEffect transition="out" filter="fade">
                                          <p:cBhvr>
                                            <p:cTn id="39" dur="500"/>
                                            <p:tgtEl>
                                              <p:spTgt spid="13"/>
                                            </p:tgtEl>
                                          </p:cBhvr>
                                        </p:animEffect>
                                        <p:set>
                                          <p:cBhvr>
                                            <p:cTn id="40" dur="1" fill="hold">
                                              <p:stCondLst>
                                                <p:cond delay="499"/>
                                              </p:stCondLst>
                                            </p:cTn>
                                            <p:tgtEl>
                                              <p:spTgt spid="13"/>
                                            </p:tgtEl>
                                            <p:attrNameLst>
                                              <p:attrName>style.visibility</p:attrName>
                                            </p:attrNameLst>
                                          </p:cBhvr>
                                          <p:to>
                                            <p:strVal val="hidden"/>
                                          </p:to>
                                        </p:set>
                                      </p:childTnLst>
                                    </p:cTn>
                                  </p:par>
                                  <p:par>
                                    <p:cTn id="41" presetID="10"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childTnLst>
                        </p:cTn>
                      </p:par>
                    </p:childTnLst>
                  </p:cTn>
                  <p:nextCondLst>
                    <p:cond evt="onMediaBookmark" delay="0">
                      <p:tgtEl>
                        <p14:bmkTgt spid="2" bmkName="Bookmark 4"/>
                      </p:tgtEl>
                    </p:cond>
                  </p:nextCondLst>
                </p:seq>
                <p:seq concurrent="1" nextAc="seek">
                  <p:cTn id="44" restart="whenNotActive" fill="hold" evtFilter="cancelBubble" nodeType="interactiveSeq">
                    <p:stCondLst>
                      <p:cond evt="onMediaBookmark" delay="0">
                        <p:tgtEl>
                          <p14:bmkTgt spid="2" bmkName="Bookmark 5"/>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1" nodeType="clickEffect">
                                      <p:stCondLst>
                                        <p:cond delay="0"/>
                                      </p:stCondLst>
                                      <p:childTnLst>
                                        <p:animEffect transition="out" filter="fade">
                                          <p:cBhvr>
                                            <p:cTn id="48" dur="500"/>
                                            <p:tgtEl>
                                              <p:spTgt spid="14"/>
                                            </p:tgtEl>
                                          </p:cBhvr>
                                        </p:animEffect>
                                        <p:set>
                                          <p:cBhvr>
                                            <p:cTn id="49" dur="1" fill="hold">
                                              <p:stCondLst>
                                                <p:cond delay="499"/>
                                              </p:stCondLst>
                                            </p:cTn>
                                            <p:tgtEl>
                                              <p:spTgt spid="14"/>
                                            </p:tgtEl>
                                            <p:attrNameLst>
                                              <p:attrName>style.visibility</p:attrName>
                                            </p:attrNameLst>
                                          </p:cBhvr>
                                          <p:to>
                                            <p:strVal val="hidden"/>
                                          </p:to>
                                        </p:set>
                                      </p:childTnLst>
                                    </p:cTn>
                                  </p:par>
                                  <p:par>
                                    <p:cTn id="50" presetID="10"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childTnLst>
                        </p:cTn>
                      </p:par>
                    </p:childTnLst>
                  </p:cTn>
                  <p:nextCondLst>
                    <p:cond evt="onMediaBookmark" delay="0">
                      <p:tgtEl>
                        <p14:bmkTgt spid="2" bmkName="Bookmark 5"/>
                      </p:tgtEl>
                    </p:cond>
                  </p:nextCondLst>
                </p:seq>
                <p:seq concurrent="1" nextAc="seek">
                  <p:cTn id="53" restart="whenNotActive" fill="hold" evtFilter="cancelBubble" nodeType="interactiveSeq">
                    <p:stCondLst>
                      <p:cond evt="onMediaBookmark" delay="0">
                        <p:tgtEl>
                          <p14:bmkTgt spid="2" bmkName="Bookmark 6"/>
                        </p:tgtEl>
                      </p:cond>
                    </p:stCondLst>
                    <p:endSync evt="end" delay="0">
                      <p:rtn val="all"/>
                    </p:endSync>
                    <p:childTnLst>
                      <p:par>
                        <p:cTn id="54" fill="hold">
                          <p:stCondLst>
                            <p:cond delay="0"/>
                          </p:stCondLst>
                          <p:childTnLst>
                            <p:par>
                              <p:cTn id="55" fill="hold">
                                <p:stCondLst>
                                  <p:cond delay="0"/>
                                </p:stCondLst>
                                <p:childTnLst>
                                  <p:par>
                                    <p:cTn id="56" presetID="10" presetClass="exit" presetSubtype="0" fill="hold" grpId="1" nodeType="clickEffect">
                                      <p:stCondLst>
                                        <p:cond delay="0"/>
                                      </p:stCondLst>
                                      <p:childTnLst>
                                        <p:animEffect transition="out" filter="fade">
                                          <p:cBhvr>
                                            <p:cTn id="57" dur="500"/>
                                            <p:tgtEl>
                                              <p:spTgt spid="15"/>
                                            </p:tgtEl>
                                          </p:cBhvr>
                                        </p:animEffect>
                                        <p:set>
                                          <p:cBhvr>
                                            <p:cTn id="58" dur="1" fill="hold">
                                              <p:stCondLst>
                                                <p:cond delay="499"/>
                                              </p:stCondLst>
                                            </p:cTn>
                                            <p:tgtEl>
                                              <p:spTgt spid="15"/>
                                            </p:tgtEl>
                                            <p:attrNameLst>
                                              <p:attrName>style.visibility</p:attrName>
                                            </p:attrNameLst>
                                          </p:cBhvr>
                                          <p:to>
                                            <p:strVal val="hidden"/>
                                          </p:to>
                                        </p:set>
                                      </p:childTnLst>
                                    </p:cTn>
                                  </p:par>
                                  <p:par>
                                    <p:cTn id="59" presetID="10"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childTnLst>
                              </p:cTn>
                            </p:par>
                          </p:childTnLst>
                        </p:cTn>
                      </p:par>
                    </p:childTnLst>
                  </p:cTn>
                  <p:nextCondLst>
                    <p:cond evt="onMediaBookmark" delay="0">
                      <p:tgtEl>
                        <p14:bmkTgt spid="2" bmkName="Bookmark 6"/>
                      </p:tgtEl>
                    </p:cond>
                  </p:nextCondLst>
                </p:seq>
                <p:seq concurrent="1" nextAc="seek">
                  <p:cTn id="62" restart="whenNotActive" fill="hold" evtFilter="cancelBubble" nodeType="interactiveSeq">
                    <p:stCondLst>
                      <p:cond evt="onMediaBookmark" delay="0">
                        <p:tgtEl>
                          <p14:bmkTgt spid="2" bmkName="Bookmark 7"/>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grpId="1" nodeType="clickEffect">
                                      <p:stCondLst>
                                        <p:cond delay="0"/>
                                      </p:stCondLst>
                                      <p:childTnLst>
                                        <p:animEffect transition="out" filter="fade">
                                          <p:cBhvr>
                                            <p:cTn id="66" dur="500"/>
                                            <p:tgtEl>
                                              <p:spTgt spid="16"/>
                                            </p:tgtEl>
                                          </p:cBhvr>
                                        </p:animEffect>
                                        <p:set>
                                          <p:cBhvr>
                                            <p:cTn id="67" dur="1" fill="hold">
                                              <p:stCondLst>
                                                <p:cond delay="499"/>
                                              </p:stCondLst>
                                            </p:cTn>
                                            <p:tgtEl>
                                              <p:spTgt spid="16"/>
                                            </p:tgtEl>
                                            <p:attrNameLst>
                                              <p:attrName>style.visibility</p:attrName>
                                            </p:attrNameLst>
                                          </p:cBhvr>
                                          <p:to>
                                            <p:strVal val="hidden"/>
                                          </p:to>
                                        </p:set>
                                      </p:childTnLst>
                                    </p:cTn>
                                  </p:par>
                                  <p:par>
                                    <p:cTn id="68" presetID="10" presetClass="entr" presetSubtype="0"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500"/>
                                            <p:tgtEl>
                                              <p:spTgt spid="17"/>
                                            </p:tgtEl>
                                          </p:cBhvr>
                                        </p:animEffect>
                                      </p:childTnLst>
                                    </p:cTn>
                                  </p:par>
                                </p:childTnLst>
                              </p:cTn>
                            </p:par>
                          </p:childTnLst>
                        </p:cTn>
                      </p:par>
                    </p:childTnLst>
                  </p:cTn>
                  <p:nextCondLst>
                    <p:cond evt="onMediaBookmark" delay="0">
                      <p:tgtEl>
                        <p14:bmkTgt spid="2" bmkName="Bookmark 7"/>
                      </p:tgtEl>
                    </p:cond>
                  </p:nextCondLst>
                </p:seq>
                <p:seq concurrent="1" nextAc="seek">
                  <p:cTn id="71" restart="whenNotActive" fill="hold" evtFilter="cancelBubble" nodeType="interactiveSeq">
                    <p:stCondLst>
                      <p:cond evt="onMediaBookmark" delay="0">
                        <p:tgtEl>
                          <p14:bmkTgt spid="2" bmkName="Bookmark 8"/>
                        </p:tgtEl>
                      </p:cond>
                    </p:stCondLst>
                    <p:endSync evt="end" delay="0">
                      <p:rtn val="all"/>
                    </p:endSync>
                    <p:childTnLst>
                      <p:par>
                        <p:cTn id="72" fill="hold">
                          <p:stCondLst>
                            <p:cond delay="0"/>
                          </p:stCondLst>
                          <p:childTnLst>
                            <p:par>
                              <p:cTn id="73" fill="hold">
                                <p:stCondLst>
                                  <p:cond delay="0"/>
                                </p:stCondLst>
                                <p:childTnLst>
                                  <p:par>
                                    <p:cTn id="74" presetID="10" presetClass="exit" presetSubtype="0" fill="hold" grpId="1" nodeType="clickEffect">
                                      <p:stCondLst>
                                        <p:cond delay="0"/>
                                      </p:stCondLst>
                                      <p:childTnLst>
                                        <p:animEffect transition="out" filter="fade">
                                          <p:cBhvr>
                                            <p:cTn id="75" dur="500"/>
                                            <p:tgtEl>
                                              <p:spTgt spid="17"/>
                                            </p:tgtEl>
                                          </p:cBhvr>
                                        </p:animEffect>
                                        <p:set>
                                          <p:cBhvr>
                                            <p:cTn id="76" dur="1" fill="hold">
                                              <p:stCondLst>
                                                <p:cond delay="499"/>
                                              </p:stCondLst>
                                            </p:cTn>
                                            <p:tgtEl>
                                              <p:spTgt spid="17"/>
                                            </p:tgtEl>
                                            <p:attrNameLst>
                                              <p:attrName>style.visibility</p:attrName>
                                            </p:attrNameLst>
                                          </p:cBhvr>
                                          <p:to>
                                            <p:strVal val="hidden"/>
                                          </p:to>
                                        </p:set>
                                      </p:childTnLst>
                                    </p:cTn>
                                  </p:par>
                                  <p:par>
                                    <p:cTn id="77" presetID="10" presetClass="entr" presetSubtype="0"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childTnLst>
                              </p:cTn>
                            </p:par>
                          </p:childTnLst>
                        </p:cTn>
                      </p:par>
                    </p:childTnLst>
                  </p:cTn>
                  <p:nextCondLst>
                    <p:cond evt="onMediaBookmark" delay="0">
                      <p:tgtEl>
                        <p14:bmkTgt spid="2" bmkName="Bookmark 8"/>
                      </p:tgtEl>
                    </p:cond>
                  </p:nextCondLst>
                </p:seq>
                <p:seq concurrent="1" nextAc="seek">
                  <p:cTn id="80" restart="whenNotActive" fill="hold" evtFilter="cancelBubble" nodeType="interactiveSeq">
                    <p:stCondLst>
                      <p:cond evt="onMediaBookmark" delay="0">
                        <p:tgtEl>
                          <p14:bmkTgt spid="2" bmkName="Bookmark 9"/>
                        </p:tgtEl>
                      </p:cond>
                    </p:stCondLst>
                    <p:endSync evt="end" delay="0">
                      <p:rtn val="all"/>
                    </p:endSync>
                    <p:childTnLst>
                      <p:par>
                        <p:cTn id="81" fill="hold">
                          <p:stCondLst>
                            <p:cond delay="0"/>
                          </p:stCondLst>
                          <p:childTnLst>
                            <p:par>
                              <p:cTn id="82" fill="hold">
                                <p:stCondLst>
                                  <p:cond delay="0"/>
                                </p:stCondLst>
                                <p:childTnLst>
                                  <p:par>
                                    <p:cTn id="83" presetID="10" presetClass="exit" presetSubtype="0" fill="hold" grpId="1" nodeType="clickEffect">
                                      <p:stCondLst>
                                        <p:cond delay="0"/>
                                      </p:stCondLst>
                                      <p:childTnLst>
                                        <p:animEffect transition="out" filter="fade">
                                          <p:cBhvr>
                                            <p:cTn id="84" dur="500"/>
                                            <p:tgtEl>
                                              <p:spTgt spid="18"/>
                                            </p:tgtEl>
                                          </p:cBhvr>
                                        </p:animEffect>
                                        <p:set>
                                          <p:cBhvr>
                                            <p:cTn id="85" dur="1" fill="hold">
                                              <p:stCondLst>
                                                <p:cond delay="499"/>
                                              </p:stCondLst>
                                            </p:cTn>
                                            <p:tgtEl>
                                              <p:spTgt spid="18"/>
                                            </p:tgtEl>
                                            <p:attrNameLst>
                                              <p:attrName>style.visibility</p:attrName>
                                            </p:attrNameLst>
                                          </p:cBhvr>
                                          <p:to>
                                            <p:strVal val="hidden"/>
                                          </p:to>
                                        </p:set>
                                      </p:childTnLst>
                                    </p:cTn>
                                  </p:par>
                                  <p:par>
                                    <p:cTn id="86" presetID="10" presetClass="entr" presetSubtype="0" fill="hold" grpId="0" nodeType="with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fade">
                                          <p:cBhvr>
                                            <p:cTn id="88" dur="500"/>
                                            <p:tgtEl>
                                              <p:spTgt spid="19"/>
                                            </p:tgtEl>
                                          </p:cBhvr>
                                        </p:animEffect>
                                      </p:childTnLst>
                                    </p:cTn>
                                  </p:par>
                                </p:childTnLst>
                              </p:cTn>
                            </p:par>
                          </p:childTnLst>
                        </p:cTn>
                      </p:par>
                    </p:childTnLst>
                  </p:cTn>
                  <p:nextCondLst>
                    <p:cond evt="onMediaBookmark" delay="0">
                      <p:tgtEl>
                        <p14:bmkTgt spid="2" bmkName="Bookmark 9"/>
                      </p:tgtEl>
                    </p:cond>
                  </p:nextCondLst>
                </p:seq>
                <p:seq concurrent="1" nextAc="seek">
                  <p:cTn id="89" restart="whenNotActive" fill="hold" evtFilter="cancelBubble" nodeType="interactiveSeq">
                    <p:stCondLst>
                      <p:cond evt="onMediaBookmark" delay="0">
                        <p:tgtEl>
                          <p14:bmkTgt spid="2" bmkName="Bookmark 10"/>
                        </p:tgtEl>
                      </p:cond>
                    </p:stCondLst>
                    <p:endSync evt="end" delay="0">
                      <p:rtn val="all"/>
                    </p:endSync>
                    <p:childTnLst>
                      <p:par>
                        <p:cTn id="90" fill="hold">
                          <p:stCondLst>
                            <p:cond delay="0"/>
                          </p:stCondLst>
                          <p:childTnLst>
                            <p:par>
                              <p:cTn id="91" fill="hold">
                                <p:stCondLst>
                                  <p:cond delay="0"/>
                                </p:stCondLst>
                                <p:childTnLst>
                                  <p:par>
                                    <p:cTn id="92" presetID="10" presetClass="exit" presetSubtype="0" fill="hold" grpId="1" nodeType="clickEffect">
                                      <p:stCondLst>
                                        <p:cond delay="0"/>
                                      </p:stCondLst>
                                      <p:childTnLst>
                                        <p:animEffect transition="out" filter="fade">
                                          <p:cBhvr>
                                            <p:cTn id="93" dur="500"/>
                                            <p:tgtEl>
                                              <p:spTgt spid="19"/>
                                            </p:tgtEl>
                                          </p:cBhvr>
                                        </p:animEffect>
                                        <p:set>
                                          <p:cBhvr>
                                            <p:cTn id="94" dur="1" fill="hold">
                                              <p:stCondLst>
                                                <p:cond delay="499"/>
                                              </p:stCondLst>
                                            </p:cTn>
                                            <p:tgtEl>
                                              <p:spTgt spid="19"/>
                                            </p:tgtEl>
                                            <p:attrNameLst>
                                              <p:attrName>style.visibility</p:attrName>
                                            </p:attrNameLst>
                                          </p:cBhvr>
                                          <p:to>
                                            <p:strVal val="hidden"/>
                                          </p:to>
                                        </p:set>
                                      </p:childTnLst>
                                    </p:cTn>
                                  </p:par>
                                  <p:par>
                                    <p:cTn id="95" presetID="10" presetClass="entr" presetSubtype="0" fill="hold" grpId="0" nodeType="with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fade">
                                          <p:cBhvr>
                                            <p:cTn id="97" dur="500"/>
                                            <p:tgtEl>
                                              <p:spTgt spid="20"/>
                                            </p:tgtEl>
                                          </p:cBhvr>
                                        </p:animEffect>
                                      </p:childTnLst>
                                    </p:cTn>
                                  </p:par>
                                </p:childTnLst>
                              </p:cTn>
                            </p:par>
                          </p:childTnLst>
                        </p:cTn>
                      </p:par>
                    </p:childTnLst>
                  </p:cTn>
                  <p:nextCondLst>
                    <p:cond evt="onMediaBookmark" delay="0">
                      <p:tgtEl>
                        <p14:bmkTgt spid="2" bmkName="Bookmark 10"/>
                      </p:tgtEl>
                    </p:cond>
                  </p:nextCondLst>
                </p:seq>
                <p:seq concurrent="1" nextAc="seek">
                  <p:cTn id="98" restart="whenNotActive" fill="hold" evtFilter="cancelBubble" nodeType="interactiveSeq">
                    <p:stCondLst>
                      <p:cond evt="onMediaBookmark" delay="0">
                        <p:tgtEl>
                          <p14:bmkTgt spid="2" bmkName="Bookmark 11"/>
                        </p:tgtEl>
                      </p:cond>
                    </p:stCondLst>
                    <p:endSync evt="end" delay="0">
                      <p:rtn val="all"/>
                    </p:endSync>
                    <p:childTnLst>
                      <p:par>
                        <p:cTn id="99" fill="hold">
                          <p:stCondLst>
                            <p:cond delay="0"/>
                          </p:stCondLst>
                          <p:childTnLst>
                            <p:par>
                              <p:cTn id="100" fill="hold">
                                <p:stCondLst>
                                  <p:cond delay="0"/>
                                </p:stCondLst>
                                <p:childTnLst>
                                  <p:par>
                                    <p:cTn id="101" presetID="10" presetClass="exit" presetSubtype="0" fill="hold" grpId="1" nodeType="clickEffect">
                                      <p:stCondLst>
                                        <p:cond delay="0"/>
                                      </p:stCondLst>
                                      <p:childTnLst>
                                        <p:animEffect transition="out" filter="fade">
                                          <p:cBhvr>
                                            <p:cTn id="102" dur="500"/>
                                            <p:tgtEl>
                                              <p:spTgt spid="20"/>
                                            </p:tgtEl>
                                          </p:cBhvr>
                                        </p:animEffect>
                                        <p:set>
                                          <p:cBhvr>
                                            <p:cTn id="103" dur="1" fill="hold">
                                              <p:stCondLst>
                                                <p:cond delay="499"/>
                                              </p:stCondLst>
                                            </p:cTn>
                                            <p:tgtEl>
                                              <p:spTgt spid="20"/>
                                            </p:tgtEl>
                                            <p:attrNameLst>
                                              <p:attrName>style.visibility</p:attrName>
                                            </p:attrNameLst>
                                          </p:cBhvr>
                                          <p:to>
                                            <p:strVal val="hidden"/>
                                          </p:to>
                                        </p:set>
                                      </p:childTnLst>
                                    </p:cTn>
                                  </p:par>
                                  <p:par>
                                    <p:cTn id="104" presetID="10" presetClass="entr" presetSubtype="0" fill="hold" grpId="0" nodeType="withEffect">
                                      <p:stCondLst>
                                        <p:cond delay="0"/>
                                      </p:stCondLst>
                                      <p:childTnLst>
                                        <p:set>
                                          <p:cBhvr>
                                            <p:cTn id="105" dur="1" fill="hold">
                                              <p:stCondLst>
                                                <p:cond delay="0"/>
                                              </p:stCondLst>
                                            </p:cTn>
                                            <p:tgtEl>
                                              <p:spTgt spid="21"/>
                                            </p:tgtEl>
                                            <p:attrNameLst>
                                              <p:attrName>style.visibility</p:attrName>
                                            </p:attrNameLst>
                                          </p:cBhvr>
                                          <p:to>
                                            <p:strVal val="visible"/>
                                          </p:to>
                                        </p:set>
                                        <p:animEffect transition="in" filter="fade">
                                          <p:cBhvr>
                                            <p:cTn id="106" dur="500"/>
                                            <p:tgtEl>
                                              <p:spTgt spid="21"/>
                                            </p:tgtEl>
                                          </p:cBhvr>
                                        </p:animEffect>
                                      </p:childTnLst>
                                    </p:cTn>
                                  </p:par>
                                </p:childTnLst>
                              </p:cTn>
                            </p:par>
                          </p:childTnLst>
                        </p:cTn>
                      </p:par>
                    </p:childTnLst>
                  </p:cTn>
                  <p:nextCondLst>
                    <p:cond evt="onMediaBookmark" delay="0">
                      <p:tgtEl>
                        <p14:bmkTgt spid="2" bmkName="Bookmark 11"/>
                      </p:tgtEl>
                    </p:cond>
                  </p:nextCondLst>
                </p:seq>
                <p:seq concurrent="1" nextAc="seek">
                  <p:cTn id="107" restart="whenNotActive" fill="hold" evtFilter="cancelBubble" nodeType="interactiveSeq">
                    <p:stCondLst>
                      <p:cond evt="onMediaBookmark" delay="0">
                        <p:tgtEl>
                          <p14:bmkTgt spid="2" bmkName="Bookmark 12"/>
                        </p:tgtEl>
                      </p:cond>
                    </p:stCondLst>
                    <p:endSync evt="end" delay="0">
                      <p:rtn val="all"/>
                    </p:endSync>
                    <p:childTnLst>
                      <p:par>
                        <p:cTn id="108" fill="hold">
                          <p:stCondLst>
                            <p:cond delay="0"/>
                          </p:stCondLst>
                          <p:childTnLst>
                            <p:par>
                              <p:cTn id="109" fill="hold">
                                <p:stCondLst>
                                  <p:cond delay="0"/>
                                </p:stCondLst>
                                <p:childTnLst>
                                  <p:par>
                                    <p:cTn id="110" presetID="10" presetClass="exit" presetSubtype="0" fill="hold" grpId="1" nodeType="clickEffect">
                                      <p:stCondLst>
                                        <p:cond delay="0"/>
                                      </p:stCondLst>
                                      <p:childTnLst>
                                        <p:animEffect transition="out" filter="fade">
                                          <p:cBhvr>
                                            <p:cTn id="111" dur="500"/>
                                            <p:tgtEl>
                                              <p:spTgt spid="21"/>
                                            </p:tgtEl>
                                          </p:cBhvr>
                                        </p:animEffect>
                                        <p:set>
                                          <p:cBhvr>
                                            <p:cTn id="112" dur="1" fill="hold">
                                              <p:stCondLst>
                                                <p:cond delay="499"/>
                                              </p:stCondLst>
                                            </p:cTn>
                                            <p:tgtEl>
                                              <p:spTgt spid="21"/>
                                            </p:tgtEl>
                                            <p:attrNameLst>
                                              <p:attrName>style.visibility</p:attrName>
                                            </p:attrNameLst>
                                          </p:cBhvr>
                                          <p:to>
                                            <p:strVal val="hidden"/>
                                          </p:to>
                                        </p:set>
                                      </p:childTnLst>
                                    </p:cTn>
                                  </p:par>
                                  <p:par>
                                    <p:cTn id="113" presetID="10" presetClass="entr" presetSubtype="0" fill="hold" grpId="0" nodeType="withEffect">
                                      <p:stCondLst>
                                        <p:cond delay="0"/>
                                      </p:stCondLst>
                                      <p:childTnLst>
                                        <p:set>
                                          <p:cBhvr>
                                            <p:cTn id="114" dur="1" fill="hold">
                                              <p:stCondLst>
                                                <p:cond delay="0"/>
                                              </p:stCondLst>
                                            </p:cTn>
                                            <p:tgtEl>
                                              <p:spTgt spid="22"/>
                                            </p:tgtEl>
                                            <p:attrNameLst>
                                              <p:attrName>style.visibility</p:attrName>
                                            </p:attrNameLst>
                                          </p:cBhvr>
                                          <p:to>
                                            <p:strVal val="visible"/>
                                          </p:to>
                                        </p:set>
                                        <p:animEffect transition="in" filter="fade">
                                          <p:cBhvr>
                                            <p:cTn id="115" dur="500"/>
                                            <p:tgtEl>
                                              <p:spTgt spid="22"/>
                                            </p:tgtEl>
                                          </p:cBhvr>
                                        </p:animEffect>
                                      </p:childTnLst>
                                    </p:cTn>
                                  </p:par>
                                </p:childTnLst>
                              </p:cTn>
                            </p:par>
                          </p:childTnLst>
                        </p:cTn>
                      </p:par>
                    </p:childTnLst>
                  </p:cTn>
                  <p:nextCondLst>
                    <p:cond evt="onMediaBookmark" delay="0">
                      <p:tgtEl>
                        <p14:bmkTgt spid="2" bmkName="Bookmark 12"/>
                      </p:tgtEl>
                    </p:cond>
                  </p:nextCondLst>
                </p:seq>
                <p:seq concurrent="1" nextAc="seek">
                  <p:cTn id="116" restart="whenNotActive" fill="hold" evtFilter="cancelBubble" nodeType="interactiveSeq">
                    <p:stCondLst>
                      <p:cond evt="onMediaBookmark" delay="0">
                        <p:tgtEl>
                          <p14:bmkTgt spid="2" bmkName="Bookmark 13"/>
                        </p:tgtEl>
                      </p:cond>
                    </p:stCondLst>
                    <p:endSync evt="end" delay="0">
                      <p:rtn val="all"/>
                    </p:endSync>
                    <p:childTnLst>
                      <p:par>
                        <p:cTn id="117" fill="hold">
                          <p:stCondLst>
                            <p:cond delay="0"/>
                          </p:stCondLst>
                          <p:childTnLst>
                            <p:par>
                              <p:cTn id="118" fill="hold">
                                <p:stCondLst>
                                  <p:cond delay="0"/>
                                </p:stCondLst>
                                <p:childTnLst>
                                  <p:par>
                                    <p:cTn id="119" presetID="10" presetClass="exit" presetSubtype="0" fill="hold" grpId="1" nodeType="clickEffect">
                                      <p:stCondLst>
                                        <p:cond delay="0"/>
                                      </p:stCondLst>
                                      <p:childTnLst>
                                        <p:animEffect transition="out" filter="fade">
                                          <p:cBhvr>
                                            <p:cTn id="120" dur="500"/>
                                            <p:tgtEl>
                                              <p:spTgt spid="22"/>
                                            </p:tgtEl>
                                          </p:cBhvr>
                                        </p:animEffect>
                                        <p:set>
                                          <p:cBhvr>
                                            <p:cTn id="121" dur="1" fill="hold">
                                              <p:stCondLst>
                                                <p:cond delay="499"/>
                                              </p:stCondLst>
                                            </p:cTn>
                                            <p:tgtEl>
                                              <p:spTgt spid="22"/>
                                            </p:tgtEl>
                                            <p:attrNameLst>
                                              <p:attrName>style.visibility</p:attrName>
                                            </p:attrNameLst>
                                          </p:cBhvr>
                                          <p:to>
                                            <p:strVal val="hidden"/>
                                          </p:to>
                                        </p:set>
                                      </p:childTnLst>
                                    </p:cTn>
                                  </p:par>
                                  <p:par>
                                    <p:cTn id="122" presetID="10" presetClass="entr" presetSubtype="0" fill="hold" grpId="0" nodeType="withEffect">
                                      <p:stCondLst>
                                        <p:cond delay="0"/>
                                      </p:stCondLst>
                                      <p:childTnLst>
                                        <p:set>
                                          <p:cBhvr>
                                            <p:cTn id="123" dur="1" fill="hold">
                                              <p:stCondLst>
                                                <p:cond delay="0"/>
                                              </p:stCondLst>
                                            </p:cTn>
                                            <p:tgtEl>
                                              <p:spTgt spid="23"/>
                                            </p:tgtEl>
                                            <p:attrNameLst>
                                              <p:attrName>style.visibility</p:attrName>
                                            </p:attrNameLst>
                                          </p:cBhvr>
                                          <p:to>
                                            <p:strVal val="visible"/>
                                          </p:to>
                                        </p:set>
                                        <p:animEffect transition="in" filter="fade">
                                          <p:cBhvr>
                                            <p:cTn id="124" dur="500"/>
                                            <p:tgtEl>
                                              <p:spTgt spid="23"/>
                                            </p:tgtEl>
                                          </p:cBhvr>
                                        </p:animEffect>
                                      </p:childTnLst>
                                    </p:cTn>
                                  </p:par>
                                </p:childTnLst>
                              </p:cTn>
                            </p:par>
                          </p:childTnLst>
                        </p:cTn>
                      </p:par>
                    </p:childTnLst>
                  </p:cTn>
                  <p:nextCondLst>
                    <p:cond evt="onMediaBookmark" delay="0">
                      <p:tgtEl>
                        <p14:bmkTgt spid="2" bmkName="Bookmark 13"/>
                      </p:tgtEl>
                    </p:cond>
                  </p:nextCondLst>
                </p:seq>
                <p:seq concurrent="1" nextAc="seek">
                  <p:cTn id="125" restart="whenNotActive" fill="hold" evtFilter="cancelBubble" nodeType="interactiveSeq">
                    <p:stCondLst>
                      <p:cond evt="onMediaBookmark" delay="0">
                        <p:tgtEl>
                          <p14:bmkTgt spid="2" bmkName="Bookmark 14"/>
                        </p:tgtEl>
                      </p:cond>
                    </p:stCondLst>
                    <p:endSync evt="end" delay="0">
                      <p:rtn val="all"/>
                    </p:endSync>
                    <p:childTnLst>
                      <p:par>
                        <p:cTn id="126" fill="hold">
                          <p:stCondLst>
                            <p:cond delay="0"/>
                          </p:stCondLst>
                          <p:childTnLst>
                            <p:par>
                              <p:cTn id="127" fill="hold">
                                <p:stCondLst>
                                  <p:cond delay="0"/>
                                </p:stCondLst>
                                <p:childTnLst>
                                  <p:par>
                                    <p:cTn id="128" presetID="10" presetClass="exit" presetSubtype="0" fill="hold" grpId="1" nodeType="clickEffect">
                                      <p:stCondLst>
                                        <p:cond delay="0"/>
                                      </p:stCondLst>
                                      <p:childTnLst>
                                        <p:animEffect transition="out" filter="fade">
                                          <p:cBhvr>
                                            <p:cTn id="129" dur="500"/>
                                            <p:tgtEl>
                                              <p:spTgt spid="23"/>
                                            </p:tgtEl>
                                          </p:cBhvr>
                                        </p:animEffect>
                                        <p:set>
                                          <p:cBhvr>
                                            <p:cTn id="130" dur="1" fill="hold">
                                              <p:stCondLst>
                                                <p:cond delay="499"/>
                                              </p:stCondLst>
                                            </p:cTn>
                                            <p:tgtEl>
                                              <p:spTgt spid="23"/>
                                            </p:tgtEl>
                                            <p:attrNameLst>
                                              <p:attrName>style.visibility</p:attrName>
                                            </p:attrNameLst>
                                          </p:cBhvr>
                                          <p:to>
                                            <p:strVal val="hidden"/>
                                          </p:to>
                                        </p:set>
                                      </p:childTnLst>
                                    </p:cTn>
                                  </p:par>
                                  <p:par>
                                    <p:cTn id="131" presetID="10" presetClass="entr" presetSubtype="0" fill="hold" grpId="0" nodeType="withEffect">
                                      <p:stCondLst>
                                        <p:cond delay="0"/>
                                      </p:stCondLst>
                                      <p:childTnLst>
                                        <p:set>
                                          <p:cBhvr>
                                            <p:cTn id="132" dur="1" fill="hold">
                                              <p:stCondLst>
                                                <p:cond delay="0"/>
                                              </p:stCondLst>
                                            </p:cTn>
                                            <p:tgtEl>
                                              <p:spTgt spid="24"/>
                                            </p:tgtEl>
                                            <p:attrNameLst>
                                              <p:attrName>style.visibility</p:attrName>
                                            </p:attrNameLst>
                                          </p:cBhvr>
                                          <p:to>
                                            <p:strVal val="visible"/>
                                          </p:to>
                                        </p:set>
                                        <p:animEffect transition="in" filter="fade">
                                          <p:cBhvr>
                                            <p:cTn id="133" dur="500"/>
                                            <p:tgtEl>
                                              <p:spTgt spid="24"/>
                                            </p:tgtEl>
                                          </p:cBhvr>
                                        </p:animEffect>
                                      </p:childTnLst>
                                    </p:cTn>
                                  </p:par>
                                </p:childTnLst>
                              </p:cTn>
                            </p:par>
                          </p:childTnLst>
                        </p:cTn>
                      </p:par>
                    </p:childTnLst>
                  </p:cTn>
                  <p:nextCondLst>
                    <p:cond evt="onMediaBookmark" delay="0">
                      <p:tgtEl>
                        <p14:bmkTgt spid="2" bmkName="Bookmark 14"/>
                      </p:tgtEl>
                    </p:cond>
                  </p:nextCondLst>
                </p:seq>
                <p:seq concurrent="1" nextAc="seek">
                  <p:cTn id="134" restart="whenNotActive" fill="hold" evtFilter="cancelBubble" nodeType="interactiveSeq">
                    <p:stCondLst>
                      <p:cond evt="onMediaBookmark" delay="0">
                        <p:tgtEl>
                          <p14:bmkTgt spid="2" bmkName="Bookmark 15"/>
                        </p:tgtEl>
                      </p:cond>
                    </p:stCondLst>
                    <p:endSync evt="end" delay="0">
                      <p:rtn val="all"/>
                    </p:endSync>
                    <p:childTnLst>
                      <p:par>
                        <p:cTn id="135" fill="hold">
                          <p:stCondLst>
                            <p:cond delay="0"/>
                          </p:stCondLst>
                          <p:childTnLst>
                            <p:par>
                              <p:cTn id="136" fill="hold">
                                <p:stCondLst>
                                  <p:cond delay="0"/>
                                </p:stCondLst>
                                <p:childTnLst>
                                  <p:par>
                                    <p:cTn id="137" presetID="10" presetClass="exit" presetSubtype="0" fill="hold" grpId="1" nodeType="clickEffect">
                                      <p:stCondLst>
                                        <p:cond delay="0"/>
                                      </p:stCondLst>
                                      <p:childTnLst>
                                        <p:animEffect transition="out" filter="fade">
                                          <p:cBhvr>
                                            <p:cTn id="138" dur="500"/>
                                            <p:tgtEl>
                                              <p:spTgt spid="24"/>
                                            </p:tgtEl>
                                          </p:cBhvr>
                                        </p:animEffect>
                                        <p:set>
                                          <p:cBhvr>
                                            <p:cTn id="139" dur="1" fill="hold">
                                              <p:stCondLst>
                                                <p:cond delay="499"/>
                                              </p:stCondLst>
                                            </p:cTn>
                                            <p:tgtEl>
                                              <p:spTgt spid="24"/>
                                            </p:tgtEl>
                                            <p:attrNameLst>
                                              <p:attrName>style.visibility</p:attrName>
                                            </p:attrNameLst>
                                          </p:cBhvr>
                                          <p:to>
                                            <p:strVal val="hidden"/>
                                          </p:to>
                                        </p:set>
                                      </p:childTnLst>
                                    </p:cTn>
                                  </p:par>
                                  <p:par>
                                    <p:cTn id="140" presetID="10" presetClass="entr" presetSubtype="0" fill="hold" grpId="0" nodeType="withEffect">
                                      <p:stCondLst>
                                        <p:cond delay="0"/>
                                      </p:stCondLst>
                                      <p:childTnLst>
                                        <p:set>
                                          <p:cBhvr>
                                            <p:cTn id="141" dur="1" fill="hold">
                                              <p:stCondLst>
                                                <p:cond delay="0"/>
                                              </p:stCondLst>
                                            </p:cTn>
                                            <p:tgtEl>
                                              <p:spTgt spid="25"/>
                                            </p:tgtEl>
                                            <p:attrNameLst>
                                              <p:attrName>style.visibility</p:attrName>
                                            </p:attrNameLst>
                                          </p:cBhvr>
                                          <p:to>
                                            <p:strVal val="visible"/>
                                          </p:to>
                                        </p:set>
                                        <p:animEffect transition="in" filter="fade">
                                          <p:cBhvr>
                                            <p:cTn id="142" dur="500"/>
                                            <p:tgtEl>
                                              <p:spTgt spid="25"/>
                                            </p:tgtEl>
                                          </p:cBhvr>
                                        </p:animEffect>
                                      </p:childTnLst>
                                    </p:cTn>
                                  </p:par>
                                </p:childTnLst>
                              </p:cTn>
                            </p:par>
                          </p:childTnLst>
                        </p:cTn>
                      </p:par>
                    </p:childTnLst>
                  </p:cTn>
                  <p:nextCondLst>
                    <p:cond evt="onMediaBookmark" delay="0">
                      <p:tgtEl>
                        <p14:bmkTgt spid="2" bmkName="Bookmark 15"/>
                      </p:tgtEl>
                    </p:cond>
                  </p:nextCondLst>
                </p:seq>
                <p:seq concurrent="1" nextAc="seek">
                  <p:cTn id="143" restart="whenNotActive" fill="hold" evtFilter="cancelBubble" nodeType="interactiveSeq">
                    <p:stCondLst>
                      <p:cond evt="onMediaBookmark" delay="0">
                        <p:tgtEl>
                          <p14:bmkTgt spid="2" bmkName="Bookmark 16"/>
                        </p:tgtEl>
                      </p:cond>
                    </p:stCondLst>
                    <p:endSync evt="end" delay="0">
                      <p:rtn val="all"/>
                    </p:endSync>
                    <p:childTnLst>
                      <p:par>
                        <p:cTn id="144" fill="hold">
                          <p:stCondLst>
                            <p:cond delay="0"/>
                          </p:stCondLst>
                          <p:childTnLst>
                            <p:par>
                              <p:cTn id="145" fill="hold">
                                <p:stCondLst>
                                  <p:cond delay="0"/>
                                </p:stCondLst>
                                <p:childTnLst>
                                  <p:par>
                                    <p:cTn id="146" presetID="10" presetClass="exit" presetSubtype="0" fill="hold" grpId="1" nodeType="clickEffect">
                                      <p:stCondLst>
                                        <p:cond delay="0"/>
                                      </p:stCondLst>
                                      <p:childTnLst>
                                        <p:animEffect transition="out" filter="fade">
                                          <p:cBhvr>
                                            <p:cTn id="147" dur="500"/>
                                            <p:tgtEl>
                                              <p:spTgt spid="25"/>
                                            </p:tgtEl>
                                          </p:cBhvr>
                                        </p:animEffect>
                                        <p:set>
                                          <p:cBhvr>
                                            <p:cTn id="148" dur="1" fill="hold">
                                              <p:stCondLst>
                                                <p:cond delay="499"/>
                                              </p:stCondLst>
                                            </p:cTn>
                                            <p:tgtEl>
                                              <p:spTgt spid="25"/>
                                            </p:tgtEl>
                                            <p:attrNameLst>
                                              <p:attrName>style.visibility</p:attrName>
                                            </p:attrNameLst>
                                          </p:cBhvr>
                                          <p:to>
                                            <p:strVal val="hidden"/>
                                          </p:to>
                                        </p:set>
                                      </p:childTnLst>
                                    </p:cTn>
                                  </p:par>
                                  <p:par>
                                    <p:cTn id="149" presetID="10" presetClass="entr" presetSubtype="0" fill="hold" grpId="0" nodeType="withEffect">
                                      <p:stCondLst>
                                        <p:cond delay="0"/>
                                      </p:stCondLst>
                                      <p:childTnLst>
                                        <p:set>
                                          <p:cBhvr>
                                            <p:cTn id="150" dur="1" fill="hold">
                                              <p:stCondLst>
                                                <p:cond delay="0"/>
                                              </p:stCondLst>
                                            </p:cTn>
                                            <p:tgtEl>
                                              <p:spTgt spid="26"/>
                                            </p:tgtEl>
                                            <p:attrNameLst>
                                              <p:attrName>style.visibility</p:attrName>
                                            </p:attrNameLst>
                                          </p:cBhvr>
                                          <p:to>
                                            <p:strVal val="visible"/>
                                          </p:to>
                                        </p:set>
                                        <p:animEffect transition="in" filter="fade">
                                          <p:cBhvr>
                                            <p:cTn id="151" dur="500"/>
                                            <p:tgtEl>
                                              <p:spTgt spid="26"/>
                                            </p:tgtEl>
                                          </p:cBhvr>
                                        </p:animEffect>
                                      </p:childTnLst>
                                    </p:cTn>
                                  </p:par>
                                </p:childTnLst>
                              </p:cTn>
                            </p:par>
                          </p:childTnLst>
                        </p:cTn>
                      </p:par>
                    </p:childTnLst>
                  </p:cTn>
                  <p:nextCondLst>
                    <p:cond evt="onMediaBookmark" delay="0">
                      <p:tgtEl>
                        <p14:bmkTgt spid="2" bmkName="Bookmark 16"/>
                      </p:tgtEl>
                    </p:cond>
                  </p:nextCondLst>
                </p:seq>
                <p:seq concurrent="1" nextAc="seek">
                  <p:cTn id="152" restart="whenNotActive" fill="hold" evtFilter="cancelBubble" nodeType="interactiveSeq">
                    <p:stCondLst>
                      <p:cond evt="onMediaBookmark" delay="0">
                        <p:tgtEl>
                          <p14:bmkTgt spid="2" bmkName="Bookmark 17"/>
                        </p:tgtEl>
                      </p:cond>
                    </p:stCondLst>
                    <p:endSync evt="end" delay="0">
                      <p:rtn val="all"/>
                    </p:endSync>
                    <p:childTnLst>
                      <p:par>
                        <p:cTn id="153" fill="hold">
                          <p:stCondLst>
                            <p:cond delay="0"/>
                          </p:stCondLst>
                          <p:childTnLst>
                            <p:par>
                              <p:cTn id="154" fill="hold">
                                <p:stCondLst>
                                  <p:cond delay="0"/>
                                </p:stCondLst>
                                <p:childTnLst>
                                  <p:par>
                                    <p:cTn id="155" presetID="10" presetClass="exit" presetSubtype="0" fill="hold" grpId="1" nodeType="clickEffect">
                                      <p:stCondLst>
                                        <p:cond delay="0"/>
                                      </p:stCondLst>
                                      <p:childTnLst>
                                        <p:animEffect transition="out" filter="fade">
                                          <p:cBhvr>
                                            <p:cTn id="156" dur="500"/>
                                            <p:tgtEl>
                                              <p:spTgt spid="26"/>
                                            </p:tgtEl>
                                          </p:cBhvr>
                                        </p:animEffect>
                                        <p:set>
                                          <p:cBhvr>
                                            <p:cTn id="157" dur="1" fill="hold">
                                              <p:stCondLst>
                                                <p:cond delay="499"/>
                                              </p:stCondLst>
                                            </p:cTn>
                                            <p:tgtEl>
                                              <p:spTgt spid="26"/>
                                            </p:tgtEl>
                                            <p:attrNameLst>
                                              <p:attrName>style.visibility</p:attrName>
                                            </p:attrNameLst>
                                          </p:cBhvr>
                                          <p:to>
                                            <p:strVal val="hidden"/>
                                          </p:to>
                                        </p:set>
                                      </p:childTnLst>
                                    </p:cTn>
                                  </p:par>
                                  <p:par>
                                    <p:cTn id="158" presetID="10" presetClass="entr" presetSubtype="0" fill="hold" grpId="0" nodeType="withEffect">
                                      <p:stCondLst>
                                        <p:cond delay="0"/>
                                      </p:stCondLst>
                                      <p:childTnLst>
                                        <p:set>
                                          <p:cBhvr>
                                            <p:cTn id="159" dur="1" fill="hold">
                                              <p:stCondLst>
                                                <p:cond delay="0"/>
                                              </p:stCondLst>
                                            </p:cTn>
                                            <p:tgtEl>
                                              <p:spTgt spid="27"/>
                                            </p:tgtEl>
                                            <p:attrNameLst>
                                              <p:attrName>style.visibility</p:attrName>
                                            </p:attrNameLst>
                                          </p:cBhvr>
                                          <p:to>
                                            <p:strVal val="visible"/>
                                          </p:to>
                                        </p:set>
                                        <p:animEffect transition="in" filter="fade">
                                          <p:cBhvr>
                                            <p:cTn id="160" dur="500"/>
                                            <p:tgtEl>
                                              <p:spTgt spid="27"/>
                                            </p:tgtEl>
                                          </p:cBhvr>
                                        </p:animEffect>
                                      </p:childTnLst>
                                    </p:cTn>
                                  </p:par>
                                </p:childTnLst>
                              </p:cTn>
                            </p:par>
                          </p:childTnLst>
                        </p:cTn>
                      </p:par>
                    </p:childTnLst>
                  </p:cTn>
                  <p:nextCondLst>
                    <p:cond evt="onMediaBookmark" delay="0">
                      <p:tgtEl>
                        <p14:bmkTgt spid="2" bmkName="Bookmark 17"/>
                      </p:tgtEl>
                    </p:cond>
                  </p:nextCondLst>
                </p:seq>
                <p:seq concurrent="1" nextAc="seek">
                  <p:cTn id="161" restart="whenNotActive" fill="hold" evtFilter="cancelBubble" nodeType="interactiveSeq">
                    <p:stCondLst>
                      <p:cond evt="onMediaBookmark" delay="0">
                        <p:tgtEl>
                          <p14:bmkTgt spid="2" bmkName="Bookmark 18"/>
                        </p:tgtEl>
                      </p:cond>
                    </p:stCondLst>
                    <p:endSync evt="end" delay="0">
                      <p:rtn val="all"/>
                    </p:endSync>
                    <p:childTnLst>
                      <p:par>
                        <p:cTn id="162" fill="hold">
                          <p:stCondLst>
                            <p:cond delay="0"/>
                          </p:stCondLst>
                          <p:childTnLst>
                            <p:par>
                              <p:cTn id="163" fill="hold">
                                <p:stCondLst>
                                  <p:cond delay="0"/>
                                </p:stCondLst>
                                <p:childTnLst>
                                  <p:par>
                                    <p:cTn id="164" presetID="10" presetClass="exit" presetSubtype="0" fill="hold" grpId="1" nodeType="clickEffect">
                                      <p:stCondLst>
                                        <p:cond delay="0"/>
                                      </p:stCondLst>
                                      <p:childTnLst>
                                        <p:animEffect transition="out" filter="fade">
                                          <p:cBhvr>
                                            <p:cTn id="165" dur="500"/>
                                            <p:tgtEl>
                                              <p:spTgt spid="27"/>
                                            </p:tgtEl>
                                          </p:cBhvr>
                                        </p:animEffect>
                                        <p:set>
                                          <p:cBhvr>
                                            <p:cTn id="166" dur="1" fill="hold">
                                              <p:stCondLst>
                                                <p:cond delay="499"/>
                                              </p:stCondLst>
                                            </p:cTn>
                                            <p:tgtEl>
                                              <p:spTgt spid="27"/>
                                            </p:tgtEl>
                                            <p:attrNameLst>
                                              <p:attrName>style.visibility</p:attrName>
                                            </p:attrNameLst>
                                          </p:cBhvr>
                                          <p:to>
                                            <p:strVal val="hidden"/>
                                          </p:to>
                                        </p:set>
                                      </p:childTnLst>
                                    </p:cTn>
                                  </p:par>
                                  <p:par>
                                    <p:cTn id="167" presetID="10" presetClass="entr" presetSubtype="0" fill="hold" grpId="0" nodeType="withEffect">
                                      <p:stCondLst>
                                        <p:cond delay="0"/>
                                      </p:stCondLst>
                                      <p:childTnLst>
                                        <p:set>
                                          <p:cBhvr>
                                            <p:cTn id="168" dur="1" fill="hold">
                                              <p:stCondLst>
                                                <p:cond delay="0"/>
                                              </p:stCondLst>
                                            </p:cTn>
                                            <p:tgtEl>
                                              <p:spTgt spid="28"/>
                                            </p:tgtEl>
                                            <p:attrNameLst>
                                              <p:attrName>style.visibility</p:attrName>
                                            </p:attrNameLst>
                                          </p:cBhvr>
                                          <p:to>
                                            <p:strVal val="visible"/>
                                          </p:to>
                                        </p:set>
                                        <p:animEffect transition="in" filter="fade">
                                          <p:cBhvr>
                                            <p:cTn id="169" dur="500"/>
                                            <p:tgtEl>
                                              <p:spTgt spid="28"/>
                                            </p:tgtEl>
                                          </p:cBhvr>
                                        </p:animEffect>
                                      </p:childTnLst>
                                    </p:cTn>
                                  </p:par>
                                </p:childTnLst>
                              </p:cTn>
                            </p:par>
                          </p:childTnLst>
                        </p:cTn>
                      </p:par>
                    </p:childTnLst>
                  </p:cTn>
                  <p:nextCondLst>
                    <p:cond evt="onMediaBookmark" delay="0">
                      <p:tgtEl>
                        <p14:bmkTgt spid="2" bmkName="Bookmark 18"/>
                      </p:tgtEl>
                    </p:cond>
                  </p:nextCondLst>
                </p:seq>
              </p:childTnLst>
            </p:cTn>
          </p:par>
        </p:tnLst>
        <p:bldLst>
          <p:bldP spid="28" grpId="0" animBg="1"/>
          <p:bldP spid="27" grpId="0" animBg="1"/>
          <p:bldP spid="27" grpId="1" animBg="1"/>
          <p:bldP spid="26" grpId="0" animBg="1"/>
          <p:bldP spid="26" grpId="1" animBg="1"/>
          <p:bldP spid="25" grpId="0" animBg="1"/>
          <p:bldP spid="25" grpId="1" animBg="1"/>
          <p:bldP spid="24" grpId="0" animBg="1"/>
          <p:bldP spid="24" grpId="1" animBg="1"/>
          <p:bldP spid="23" grpId="0" animBg="1"/>
          <p:bldP spid="23" grpId="1" animBg="1"/>
          <p:bldP spid="22" grpId="0" animBg="1"/>
          <p:bldP spid="22" grpId="1" animBg="1"/>
          <p:bldP spid="21" grpId="0" animBg="1"/>
          <p:bldP spid="21" grpId="1" animBg="1"/>
          <p:bldP spid="20" grpId="0" animBg="1"/>
          <p:bldP spid="20" grpId="1" animBg="1"/>
          <p:bldP spid="19" grpId="0" animBg="1"/>
          <p:bldP spid="19" grpId="1" animBg="1"/>
          <p:bldP spid="18" grpId="0" animBg="1"/>
          <p:bldP spid="18" grpId="1" animBg="1"/>
          <p:bldP spid="17" grpId="0" animBg="1"/>
          <p:bldP spid="17" grpId="1" animBg="1"/>
          <p:bldP spid="16" grpId="0" animBg="1"/>
          <p:bldP spid="16" grpId="1" animBg="1"/>
          <p:bldP spid="15" grpId="0" animBg="1"/>
          <p:bldP spid="15" grpId="1" animBg="1"/>
          <p:bldP spid="14" grpId="0" animBg="1"/>
          <p:bldP spid="14" grpId="1" animBg="1"/>
          <p:bldP spid="13" grpId="0" animBg="1"/>
          <p:bldP spid="13" grpId="1" animBg="1"/>
          <p:bldP spid="12" grpId="0" animBg="1"/>
          <p:bldP spid="12" grpId="1" animBg="1"/>
          <p:bldP spid="11" grpId="0" animBg="1"/>
          <p:bldP spid="11"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3336" fill="hold"/>
                                            <p:tgtEl>
                                              <p:spTgt spid="5"/>
                                            </p:tgtEl>
                                          </p:cBhvr>
                                        </p:cmd>
                                      </p:childTnLst>
                                    </p:cTn>
                                  </p:par>
                                  <p:par>
                                    <p:cTn id="7" presetID="1" presetClass="mediacall" presetSubtype="0" fill="hold" nodeType="withEffect">
                                      <p:stCondLst>
                                        <p:cond delay="0"/>
                                      </p:stCondLst>
                                      <p:childTnLst>
                                        <p:cmd type="call" cmd="playFrom(0.0)">
                                          <p:cBhvr>
                                            <p:cTn id="8" dur="4647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5"/>
                    </p:tgtEl>
                  </p:cMediaNode>
                </p:audio>
                <p:video>
                  <p:cMediaNode vol="80000">
                    <p:cTn id="10" fill="hold" display="0">
                      <p:stCondLst>
                        <p:cond delay="indefinite"/>
                      </p:stCondLst>
                    </p:cTn>
                    <p:tgtEl>
                      <p:spTgt spid="2"/>
                    </p:tgtEl>
                  </p:cMediaNode>
                </p:video>
              </p:childTnLst>
            </p:cTn>
          </p:par>
        </p:tnLst>
      </p:timing>
    </mc:Fallback>
  </mc:AlternateContent>
  <p:extLst>
    <p:ext uri="{E180D4A7-C9FB-4DFB-919C-405C955672EB}">
      <p14:showEvtLst xmlns:p14="http://schemas.microsoft.com/office/powerpoint/2010/main">
        <p14:playEvt time="170" objId="3"/>
        <p14:stopEvt time="55574" objId="3"/>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BA19078-31D3-3828-8154-991060251A78}"/>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Lecture6_11_480">
            <a:hlinkClick r:id="" action="ppaction://media"/>
            <a:extLst>
              <a:ext uri="{FF2B5EF4-FFF2-40B4-BE49-F238E27FC236}">
                <a16:creationId xmlns:a16="http://schemas.microsoft.com/office/drawing/2014/main" id="{03AC2869-31ED-2390-86F9-5571BFF4C44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8"/>
          <a:stretch>
            <a:fillRect/>
          </a:stretch>
        </p:blipFill>
        <p:spPr>
          <a:xfrm>
            <a:off x="393204" y="1273627"/>
            <a:ext cx="6713477" cy="3773383"/>
          </a:xfrm>
          <a:prstGeom prst="rect">
            <a:avLst/>
          </a:prstGeom>
        </p:spPr>
      </p:pic>
      <p:sp>
        <p:nvSpPr>
          <p:cNvPr id="8" name="Slide Number Placeholder 1">
            <a:extLst>
              <a:ext uri="{FF2B5EF4-FFF2-40B4-BE49-F238E27FC236}">
                <a16:creationId xmlns:a16="http://schemas.microsoft.com/office/drawing/2014/main" id="{99576195-007C-4587-BF3C-76F7601A70BE}"/>
              </a:ext>
            </a:extLst>
          </p:cNvPr>
          <p:cNvSpPr>
            <a:spLocks noGrp="1" noRot="1" noMove="1" noResize="1" noEditPoints="1" noAdjustHandles="1" noChangeArrowheads="1" noChangeShapeType="1"/>
          </p:cNvSpPr>
          <p:nvPr>
            <p:ph type="sldNum" sz="quarter" idx="12"/>
          </p:nvPr>
        </p:nvSpPr>
        <p:spPr/>
        <p:txBody>
          <a:bodyPr/>
          <a:lstStyle/>
          <a:p>
            <a:fld id="{4E32CB75-5A7D-46D9-8D6C-684457F5EE81}" type="slidenum">
              <a:rPr kumimoji="1" lang="ja-JP" altLang="en-US" smtClean="0"/>
              <a:t>11</a:t>
            </a:fld>
            <a:endParaRPr kumimoji="1" lang="ja-JP" altLang="en-US" dirty="0"/>
          </a:p>
        </p:txBody>
      </p:sp>
      <p:pic>
        <p:nvPicPr>
          <p:cNvPr id="9" name="Monitoring_L6_Slide 11">
            <a:hlinkClick r:id="" action="ppaction://media"/>
            <a:extLst>
              <a:ext uri="{FF2B5EF4-FFF2-40B4-BE49-F238E27FC236}">
                <a16:creationId xmlns:a16="http://schemas.microsoft.com/office/drawing/2014/main" id="{FA6B1536-C4A5-555A-C555-777C790113C4}"/>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ext>
            </p:extLst>
          </p:nvPr>
        </p:nvPicPr>
        <p:blipFill>
          <a:blip r:embed="rId9"/>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406021460"/>
      </p:ext>
    </p:extLst>
  </p:cSld>
  <p:clrMapOvr>
    <a:masterClrMapping/>
  </p:clrMapOvr>
  <mc:AlternateContent xmlns:mc="http://schemas.openxmlformats.org/markup-compatibility/2006" xmlns:p14="http://schemas.microsoft.com/office/powerpoint/2010/main">
    <mc:Choice Requires="p14">
      <p:transition spd="slow" p14:dur="2000" advTm="43470"/>
    </mc:Choice>
    <mc:Fallback xmlns="">
      <p:transition spd="slow" advTm="434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052" fill="hold"/>
                                        <p:tgtEl>
                                          <p:spTgt spid="9"/>
                                        </p:tgtEl>
                                      </p:cBhvr>
                                    </p:cmd>
                                  </p:childTnLst>
                                </p:cTn>
                              </p:par>
                              <p:par>
                                <p:cTn id="7" presetID="1" presetClass="mediacall" presetSubtype="0" fill="hold" nodeType="withEffect">
                                  <p:stCondLst>
                                    <p:cond delay="0"/>
                                  </p:stCondLst>
                                  <p:childTnLst>
                                    <p:cmd type="call" cmd="playFrom(0.0)">
                                      <p:cBhvr>
                                        <p:cTn id="8" dur="433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9"/>
                </p:tgtEl>
              </p:cMediaNode>
            </p:audio>
            <p:video>
              <p:cMediaNode vol="80000">
                <p:cTn id="10" fill="hold" display="0">
                  <p:stCondLst>
                    <p:cond delay="indefinite"/>
                  </p:stCondLst>
                </p:cTn>
                <p:tgtEl>
                  <p:spTgt spid="2"/>
                </p:tgtEl>
              </p:cMediaNode>
            </p:video>
          </p:childTnLst>
        </p:cTn>
      </p:par>
    </p:tnLst>
  </p:timing>
  <p:extLst>
    <p:ext uri="{E180D4A7-C9FB-4DFB-919C-405C955672EB}">
      <p14:showEvtLst xmlns:p14="http://schemas.microsoft.com/office/powerpoint/2010/main">
        <p14:playEvt time="100" objId="6"/>
        <p14:stopEvt time="38335" objId="6"/>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A4FE0A8-839B-499B-B59A-CBBCF5F4A630}"/>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3" name="Monitoring_L6_Slide 12">
            <a:hlinkClick r:id="" action="ppaction://media"/>
            <a:extLst>
              <a:ext uri="{FF2B5EF4-FFF2-40B4-BE49-F238E27FC236}">
                <a16:creationId xmlns:a16="http://schemas.microsoft.com/office/drawing/2014/main" id="{88CE30F5-7D7D-172B-F8D3-A68717E8A999}"/>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625686880"/>
      </p:ext>
    </p:extLst>
  </p:cSld>
  <p:clrMapOvr>
    <a:masterClrMapping/>
  </p:clrMapOvr>
  <mc:AlternateContent xmlns:mc="http://schemas.openxmlformats.org/markup-compatibility/2006" xmlns:p14="http://schemas.microsoft.com/office/powerpoint/2010/main">
    <mc:Choice Requires="p14">
      <p:transition spd="slow" p14:dur="2000" advTm="7280"/>
    </mc:Choice>
    <mc:Fallback xmlns="">
      <p:transition spd="slow" advTm="72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29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FA91BEF-CD27-96EB-DBC7-6314E201CE0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23" name="Slide Number Placeholder 1">
            <a:extLst>
              <a:ext uri="{FF2B5EF4-FFF2-40B4-BE49-F238E27FC236}">
                <a16:creationId xmlns:a16="http://schemas.microsoft.com/office/drawing/2014/main" id="{31880976-21E5-489F-AE4F-9EB3584BD8A5}"/>
              </a:ext>
            </a:extLst>
          </p:cNvPr>
          <p:cNvSpPr>
            <a:spLocks noGrp="1" noRot="1" noMove="1" noResize="1" noEditPoints="1" noAdjustHandles="1" noChangeArrowheads="1" noChangeShapeType="1"/>
          </p:cNvSpPr>
          <p:nvPr>
            <p:ph type="sldNum" sz="quarter" idx="12"/>
          </p:nvPr>
        </p:nvSpPr>
        <p:spPr/>
        <p:txBody>
          <a:bodyPr/>
          <a:lstStyle/>
          <a:p>
            <a:fld id="{4E32CB75-5A7D-46D9-8D6C-684457F5EE81}" type="slidenum">
              <a:rPr kumimoji="1" lang="ja-JP" altLang="en-US" smtClean="0"/>
              <a:t>13</a:t>
            </a:fld>
            <a:endParaRPr kumimoji="1" lang="ja-JP" altLang="en-US" dirty="0"/>
          </a:p>
        </p:txBody>
      </p:sp>
      <p:pic>
        <p:nvPicPr>
          <p:cNvPr id="9" name="Monitoring_L6_Slide 13">
            <a:hlinkClick r:id="" action="ppaction://media"/>
            <a:extLst>
              <a:ext uri="{FF2B5EF4-FFF2-40B4-BE49-F238E27FC236}">
                <a16:creationId xmlns:a16="http://schemas.microsoft.com/office/drawing/2014/main" id="{59D0B8E8-A88D-143F-8ABF-940990A30897}"/>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739891522"/>
      </p:ext>
    </p:extLst>
  </p:cSld>
  <p:clrMapOvr>
    <a:masterClrMapping/>
  </p:clrMapOvr>
  <mc:AlternateContent xmlns:mc="http://schemas.openxmlformats.org/markup-compatibility/2006" xmlns:p14="http://schemas.microsoft.com/office/powerpoint/2010/main">
    <mc:Choice Requires="p14">
      <p:transition spd="slow" p14:dur="2000" advTm="38080"/>
    </mc:Choice>
    <mc:Fallback xmlns="">
      <p:transition spd="slow" advTm="380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10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73BE2A3F-FF28-25F7-DE13-BAD219A60EE7}"/>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1" y="0"/>
            <a:ext cx="12191998" cy="6857999"/>
          </a:xfrm>
          <a:prstGeom prst="rect">
            <a:avLst/>
          </a:prstGeom>
        </p:spPr>
      </p:pic>
      <p:pic>
        <p:nvPicPr>
          <p:cNvPr id="2" name="Lecture6_14_480">
            <a:hlinkClick r:id="" action="ppaction://media"/>
            <a:extLst>
              <a:ext uri="{FF2B5EF4-FFF2-40B4-BE49-F238E27FC236}">
                <a16:creationId xmlns:a16="http://schemas.microsoft.com/office/drawing/2014/main" id="{42B111C7-51AE-F4D7-3C79-B4A20CE1178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14:bmkLst>
                    <p14:bmk name="Bookmark 1" time="134.1014"/>
                    <p14:bmk name="Bookmark 2" time="8243.0362"/>
                    <p14:bmk name="Bookmark 3" time="13188.8579"/>
                    <p14:bmk name="Bookmark 4" time="20725.3481"/>
                    <p14:bmk name="Bookmark 5" time="26848.7465"/>
                    <p14:bmk name="Bookmark 6" time="43334.8189"/>
                    <p14:bmk name="Bookmark 7" time="50871.3091"/>
                    <p14:bmk name="Bookmark 8" time="74658.3565"/>
                  </p14:bmkLst>
                </p14:media>
              </p:ext>
            </p:extLst>
          </p:nvPr>
        </p:nvPicPr>
        <p:blipFill>
          <a:blip r:embed="rId8"/>
          <a:stretch>
            <a:fillRect/>
          </a:stretch>
        </p:blipFill>
        <p:spPr>
          <a:xfrm>
            <a:off x="111217" y="1265960"/>
            <a:ext cx="7841695" cy="4407510"/>
          </a:xfrm>
          <a:prstGeom prst="rect">
            <a:avLst/>
          </a:prstGeom>
        </p:spPr>
      </p:pic>
      <p:sp>
        <p:nvSpPr>
          <p:cNvPr id="12" name="Rectangle 11">
            <a:extLst>
              <a:ext uri="{FF2B5EF4-FFF2-40B4-BE49-F238E27FC236}">
                <a16:creationId xmlns:a16="http://schemas.microsoft.com/office/drawing/2014/main" id="{1A1DBFA7-DA24-4AE6-9184-FCE4D0E3ACE0}"/>
              </a:ext>
            </a:extLst>
          </p:cNvPr>
          <p:cNvSpPr>
            <a:spLocks noGrp="1" noRot="1" noMove="1" noResize="1" noEditPoints="1" noAdjustHandles="1" noChangeArrowheads="1" noChangeShapeType="1"/>
          </p:cNvSpPr>
          <p:nvPr/>
        </p:nvSpPr>
        <p:spPr>
          <a:xfrm>
            <a:off x="8064129" y="5425621"/>
            <a:ext cx="2255529" cy="65754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Rectangle 10">
            <a:extLst>
              <a:ext uri="{FF2B5EF4-FFF2-40B4-BE49-F238E27FC236}">
                <a16:creationId xmlns:a16="http://schemas.microsoft.com/office/drawing/2014/main" id="{569349E9-C86E-4F55-87D4-A514BA2C4DE8}"/>
              </a:ext>
            </a:extLst>
          </p:cNvPr>
          <p:cNvSpPr>
            <a:spLocks noGrp="1" noRot="1" noMove="1" noResize="1" noEditPoints="1" noAdjustHandles="1" noChangeArrowheads="1" noChangeShapeType="1"/>
          </p:cNvSpPr>
          <p:nvPr/>
        </p:nvSpPr>
        <p:spPr>
          <a:xfrm>
            <a:off x="8064129" y="5096275"/>
            <a:ext cx="2255529" cy="32934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Rectangle 9">
            <a:extLst>
              <a:ext uri="{FF2B5EF4-FFF2-40B4-BE49-F238E27FC236}">
                <a16:creationId xmlns:a16="http://schemas.microsoft.com/office/drawing/2014/main" id="{BE02668A-9ECB-48A8-A1ED-8585B4141E0F}"/>
              </a:ext>
            </a:extLst>
          </p:cNvPr>
          <p:cNvSpPr>
            <a:spLocks noGrp="1" noRot="1" noMove="1" noResize="1" noEditPoints="1" noAdjustHandles="1" noChangeArrowheads="1" noChangeShapeType="1"/>
          </p:cNvSpPr>
          <p:nvPr/>
        </p:nvSpPr>
        <p:spPr>
          <a:xfrm>
            <a:off x="8064129" y="4400230"/>
            <a:ext cx="2255529" cy="69604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Rectangle 8">
            <a:extLst>
              <a:ext uri="{FF2B5EF4-FFF2-40B4-BE49-F238E27FC236}">
                <a16:creationId xmlns:a16="http://schemas.microsoft.com/office/drawing/2014/main" id="{AC938392-F300-451E-8136-55C96F8C4921}"/>
              </a:ext>
            </a:extLst>
          </p:cNvPr>
          <p:cNvSpPr>
            <a:spLocks noGrp="1" noRot="1" noMove="1" noResize="1" noEditPoints="1" noAdjustHandles="1" noChangeArrowheads="1" noChangeShapeType="1"/>
          </p:cNvSpPr>
          <p:nvPr/>
        </p:nvSpPr>
        <p:spPr>
          <a:xfrm>
            <a:off x="8064129" y="3698805"/>
            <a:ext cx="2255529" cy="70931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Rectangle 7">
            <a:extLst>
              <a:ext uri="{FF2B5EF4-FFF2-40B4-BE49-F238E27FC236}">
                <a16:creationId xmlns:a16="http://schemas.microsoft.com/office/drawing/2014/main" id="{926D5945-2391-460E-B381-4501E05C81B2}"/>
              </a:ext>
            </a:extLst>
          </p:cNvPr>
          <p:cNvSpPr>
            <a:spLocks noGrp="1" noRot="1" noMove="1" noResize="1" noEditPoints="1" noAdjustHandles="1" noChangeArrowheads="1" noChangeShapeType="1"/>
          </p:cNvSpPr>
          <p:nvPr/>
        </p:nvSpPr>
        <p:spPr>
          <a:xfrm>
            <a:off x="8064129" y="3010654"/>
            <a:ext cx="2255529" cy="6881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Rectangle 6">
            <a:extLst>
              <a:ext uri="{FF2B5EF4-FFF2-40B4-BE49-F238E27FC236}">
                <a16:creationId xmlns:a16="http://schemas.microsoft.com/office/drawing/2014/main" id="{C1D0E00C-6703-46AC-9F6C-A2088237EAC4}"/>
              </a:ext>
            </a:extLst>
          </p:cNvPr>
          <p:cNvSpPr>
            <a:spLocks noGrp="1" noRot="1" noMove="1" noResize="1" noEditPoints="1" noAdjustHandles="1" noChangeArrowheads="1" noChangeShapeType="1"/>
          </p:cNvSpPr>
          <p:nvPr/>
        </p:nvSpPr>
        <p:spPr>
          <a:xfrm>
            <a:off x="8064129" y="2322502"/>
            <a:ext cx="2255529" cy="68815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Rectangle 5">
            <a:extLst>
              <a:ext uri="{FF2B5EF4-FFF2-40B4-BE49-F238E27FC236}">
                <a16:creationId xmlns:a16="http://schemas.microsoft.com/office/drawing/2014/main" id="{711F922C-0250-4EC4-BE1F-A200C196D31E}"/>
              </a:ext>
            </a:extLst>
          </p:cNvPr>
          <p:cNvSpPr>
            <a:spLocks noGrp="1" noRot="1" noMove="1" noResize="1" noEditPoints="1" noAdjustHandles="1" noChangeArrowheads="1" noChangeShapeType="1"/>
          </p:cNvSpPr>
          <p:nvPr/>
        </p:nvSpPr>
        <p:spPr>
          <a:xfrm>
            <a:off x="8064130" y="1949021"/>
            <a:ext cx="2255528" cy="37348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Rectangle 4">
            <a:extLst>
              <a:ext uri="{FF2B5EF4-FFF2-40B4-BE49-F238E27FC236}">
                <a16:creationId xmlns:a16="http://schemas.microsoft.com/office/drawing/2014/main" id="{717B98E6-24A3-42B9-9F65-EB087D57E43C}"/>
              </a:ext>
            </a:extLst>
          </p:cNvPr>
          <p:cNvSpPr>
            <a:spLocks noGrp="1" noRot="1" noMove="1" noResize="1" noEditPoints="1" noAdjustHandles="1" noChangeArrowheads="1" noChangeShapeType="1"/>
          </p:cNvSpPr>
          <p:nvPr/>
        </p:nvSpPr>
        <p:spPr>
          <a:xfrm>
            <a:off x="8064130" y="1331851"/>
            <a:ext cx="2255528" cy="61717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Slide Number Placeholder 1">
            <a:extLst>
              <a:ext uri="{FF2B5EF4-FFF2-40B4-BE49-F238E27FC236}">
                <a16:creationId xmlns:a16="http://schemas.microsoft.com/office/drawing/2014/main" id="{DD235BA6-7D2C-4893-A5CF-E46DB9BB35A5}"/>
              </a:ext>
            </a:extLst>
          </p:cNvPr>
          <p:cNvSpPr>
            <a:spLocks noGrp="1" noRot="1" noMove="1" noResize="1" noEditPoints="1" noAdjustHandles="1" noChangeArrowheads="1" noChangeShapeType="1"/>
          </p:cNvSpPr>
          <p:nvPr>
            <p:ph type="sldNum" sz="quarter" idx="12"/>
          </p:nvPr>
        </p:nvSpPr>
        <p:spPr/>
        <p:txBody>
          <a:bodyPr/>
          <a:lstStyle/>
          <a:p>
            <a:fld id="{4E32CB75-5A7D-46D9-8D6C-684457F5EE81}" type="slidenum">
              <a:rPr kumimoji="1" lang="ja-JP" altLang="en-US" smtClean="0"/>
              <a:t>14</a:t>
            </a:fld>
            <a:endParaRPr kumimoji="1" lang="ja-JP" altLang="en-US" dirty="0"/>
          </a:p>
        </p:txBody>
      </p:sp>
      <p:pic>
        <p:nvPicPr>
          <p:cNvPr id="15" name="Monitoring_L6_Slide 14">
            <a:hlinkClick r:id="" action="ppaction://media"/>
            <a:extLst>
              <a:ext uri="{FF2B5EF4-FFF2-40B4-BE49-F238E27FC236}">
                <a16:creationId xmlns:a16="http://schemas.microsoft.com/office/drawing/2014/main" id="{517AE6C5-04EC-CB89-B7D1-B137D4D139B3}"/>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ext>
            </p:extLst>
          </p:nvPr>
        </p:nvPicPr>
        <p:blipFill>
          <a:blip r:embed="rId9"/>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809744114"/>
      </p:ext>
    </p:extLst>
  </p:cSld>
  <p:clrMapOvr>
    <a:masterClrMapping/>
  </p:clrMapOvr>
  <mc:AlternateContent xmlns:mc="http://schemas.openxmlformats.org/markup-compatibility/2006" xmlns:p14="http://schemas.microsoft.com/office/powerpoint/2010/main">
    <mc:Choice Requires="p14">
      <p:transition spd="slow" p14:dur="2000" advTm="84550"/>
    </mc:Choice>
    <mc:Fallback xmlns="">
      <p:transition spd="slow" advTm="8455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4017" fill="hold"/>
                                            <p:tgtEl>
                                              <p:spTgt spid="15"/>
                                            </p:tgtEl>
                                          </p:cBhvr>
                                        </p:cmd>
                                      </p:childTnLst>
                                    </p:cTn>
                                  </p:par>
                                  <p:par>
                                    <p:cTn id="7" presetID="1" presetClass="mediacall" presetSubtype="0" fill="hold" nodeType="withEffect">
                                      <p:stCondLst>
                                        <p:cond delay="0"/>
                                      </p:stCondLst>
                                      <p:childTnLst>
                                        <p:cmd type="call" cmd="playFrom(0.0)">
                                          <p:cBhvr>
                                            <p:cTn id="8" dur="845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15"/>
                    </p:tgtEl>
                  </p:cMediaNode>
                </p:audio>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MediaBookmark" delay="0">
                        <p:tgtEl>
                          <p14:bmkTgt spid="2" bmkName="Bookmark 1"/>
                        </p:tgtEl>
                      </p:cond>
                    </p:stCondLst>
                    <p:endSync evt="end" delay="0">
                      <p:rtn val="all"/>
                    </p:endSync>
                    <p:childTnLst>
                      <p:par>
                        <p:cTn id="12" fill="hold">
                          <p:stCondLst>
                            <p:cond delay="0"/>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nextCondLst>
                    <p:cond evt="onMediaBookmark" delay="0">
                      <p:tgtEl>
                        <p14:bmkTgt spid="2" bmkName="Bookmark 1"/>
                      </p:tgtEl>
                    </p:cond>
                  </p:nextCondLst>
                </p:seq>
                <p:seq concurrent="1" nextAc="seek">
                  <p:cTn id="17" restart="whenNotActive" fill="hold" evtFilter="cancelBubble" nodeType="interactiveSeq">
                    <p:stCondLst>
                      <p:cond evt="onMediaBookmark" delay="0">
                        <p:tgtEl>
                          <p14:bmkTgt spid="2" bmkName="Bookmark 2"/>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nextCondLst>
                    <p:cond evt="onMediaBookmark" delay="0">
                      <p:tgtEl>
                        <p14:bmkTgt spid="2" bmkName="Bookmark 2"/>
                      </p:tgtEl>
                    </p:cond>
                  </p:nextCondLst>
                </p:seq>
                <p:seq concurrent="1" nextAc="seek">
                  <p:cTn id="26" restart="whenNotActive" fill="hold" evtFilter="cancelBubble" nodeType="interactiveSeq">
                    <p:stCondLst>
                      <p:cond evt="onMediaBookmark" delay="0">
                        <p:tgtEl>
                          <p14:bmkTgt spid="2" bmkName="Bookmark 3"/>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6"/>
                                            </p:tgtEl>
                                          </p:cBhvr>
                                        </p:animEffect>
                                        <p:set>
                                          <p:cBhvr>
                                            <p:cTn id="31" dur="1" fill="hold">
                                              <p:stCondLst>
                                                <p:cond delay="499"/>
                                              </p:stCondLst>
                                            </p:cTn>
                                            <p:tgtEl>
                                              <p:spTgt spid="6"/>
                                            </p:tgtEl>
                                            <p:attrNameLst>
                                              <p:attrName>style.visibility</p:attrName>
                                            </p:attrNameLst>
                                          </p:cBhvr>
                                          <p:to>
                                            <p:strVal val="hidden"/>
                                          </p:to>
                                        </p:set>
                                      </p:childTnLst>
                                    </p:cTn>
                                  </p:par>
                                  <p:par>
                                    <p:cTn id="32" presetID="10"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childTnLst>
                  </p:cTn>
                  <p:nextCondLst>
                    <p:cond evt="onMediaBookmark" delay="0">
                      <p:tgtEl>
                        <p14:bmkTgt spid="2" bmkName="Bookmark 3"/>
                      </p:tgtEl>
                    </p:cond>
                  </p:nextCondLst>
                </p:seq>
                <p:seq concurrent="1" nextAc="seek">
                  <p:cTn id="35" restart="whenNotActive" fill="hold" evtFilter="cancelBubble" nodeType="interactiveSeq">
                    <p:stCondLst>
                      <p:cond evt="onMediaBookmark" delay="0">
                        <p:tgtEl>
                          <p14:bmkTgt spid="2" bmkName="Bookmark 4"/>
                        </p:tgtEl>
                      </p:cond>
                    </p:stCondLst>
                    <p:endSync evt="end" delay="0">
                      <p:rtn val="all"/>
                    </p:endSync>
                    <p:childTnLst>
                      <p:par>
                        <p:cTn id="36" fill="hold">
                          <p:stCondLst>
                            <p:cond delay="0"/>
                          </p:stCondLst>
                          <p:childTnLst>
                            <p:par>
                              <p:cTn id="37" fill="hold">
                                <p:stCondLst>
                                  <p:cond delay="0"/>
                                </p:stCondLst>
                                <p:childTnLst>
                                  <p:par>
                                    <p:cTn id="38" presetID="10" presetClass="exit" presetSubtype="0" fill="hold" grpId="1" nodeType="clickEffect">
                                      <p:stCondLst>
                                        <p:cond delay="0"/>
                                      </p:stCondLst>
                                      <p:childTnLst>
                                        <p:animEffect transition="out" filter="fade">
                                          <p:cBhvr>
                                            <p:cTn id="39" dur="500"/>
                                            <p:tgtEl>
                                              <p:spTgt spid="7"/>
                                            </p:tgtEl>
                                          </p:cBhvr>
                                        </p:animEffect>
                                        <p:set>
                                          <p:cBhvr>
                                            <p:cTn id="40" dur="1" fill="hold">
                                              <p:stCondLst>
                                                <p:cond delay="499"/>
                                              </p:stCondLst>
                                            </p:cTn>
                                            <p:tgtEl>
                                              <p:spTgt spid="7"/>
                                            </p:tgtEl>
                                            <p:attrNameLst>
                                              <p:attrName>style.visibility</p:attrName>
                                            </p:attrNameLst>
                                          </p:cBhvr>
                                          <p:to>
                                            <p:strVal val="hidden"/>
                                          </p:to>
                                        </p:set>
                                      </p:childTnLst>
                                    </p:cTn>
                                  </p:par>
                                  <p:par>
                                    <p:cTn id="41" presetID="10"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childTnLst>
                        </p:cTn>
                      </p:par>
                    </p:childTnLst>
                  </p:cTn>
                  <p:nextCondLst>
                    <p:cond evt="onMediaBookmark" delay="0">
                      <p:tgtEl>
                        <p14:bmkTgt spid="2" bmkName="Bookmark 4"/>
                      </p:tgtEl>
                    </p:cond>
                  </p:nextCondLst>
                </p:seq>
                <p:seq concurrent="1" nextAc="seek">
                  <p:cTn id="44" restart="whenNotActive" fill="hold" evtFilter="cancelBubble" nodeType="interactiveSeq">
                    <p:stCondLst>
                      <p:cond evt="onMediaBookmark" delay="0">
                        <p:tgtEl>
                          <p14:bmkTgt spid="2" bmkName="Bookmark 5"/>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1" nodeType="clickEffect">
                                      <p:stCondLst>
                                        <p:cond delay="0"/>
                                      </p:stCondLst>
                                      <p:childTnLst>
                                        <p:animEffect transition="out" filter="fade">
                                          <p:cBhvr>
                                            <p:cTn id="48" dur="500"/>
                                            <p:tgtEl>
                                              <p:spTgt spid="8"/>
                                            </p:tgtEl>
                                          </p:cBhvr>
                                        </p:animEffect>
                                        <p:set>
                                          <p:cBhvr>
                                            <p:cTn id="49" dur="1" fill="hold">
                                              <p:stCondLst>
                                                <p:cond delay="499"/>
                                              </p:stCondLst>
                                            </p:cTn>
                                            <p:tgtEl>
                                              <p:spTgt spid="8"/>
                                            </p:tgtEl>
                                            <p:attrNameLst>
                                              <p:attrName>style.visibility</p:attrName>
                                            </p:attrNameLst>
                                          </p:cBhvr>
                                          <p:to>
                                            <p:strVal val="hidden"/>
                                          </p:to>
                                        </p:set>
                                      </p:childTnLst>
                                    </p:cTn>
                                  </p:par>
                                  <p:par>
                                    <p:cTn id="50" presetID="10" presetClass="entr" presetSubtype="0"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childTnLst>
                              </p:cTn>
                            </p:par>
                          </p:childTnLst>
                        </p:cTn>
                      </p:par>
                    </p:childTnLst>
                  </p:cTn>
                  <p:nextCondLst>
                    <p:cond evt="onMediaBookmark" delay="0">
                      <p:tgtEl>
                        <p14:bmkTgt spid="2" bmkName="Bookmark 5"/>
                      </p:tgtEl>
                    </p:cond>
                  </p:nextCondLst>
                </p:seq>
                <p:seq concurrent="1" nextAc="seek">
                  <p:cTn id="53" restart="whenNotActive" fill="hold" evtFilter="cancelBubble" nodeType="interactiveSeq">
                    <p:stCondLst>
                      <p:cond evt="onMediaBookmark" delay="0">
                        <p:tgtEl>
                          <p14:bmkTgt spid="2" bmkName="Bookmark 6"/>
                        </p:tgtEl>
                      </p:cond>
                    </p:stCondLst>
                    <p:endSync evt="end" delay="0">
                      <p:rtn val="all"/>
                    </p:endSync>
                    <p:childTnLst>
                      <p:par>
                        <p:cTn id="54" fill="hold">
                          <p:stCondLst>
                            <p:cond delay="0"/>
                          </p:stCondLst>
                          <p:childTnLst>
                            <p:par>
                              <p:cTn id="55" fill="hold">
                                <p:stCondLst>
                                  <p:cond delay="0"/>
                                </p:stCondLst>
                                <p:childTnLst>
                                  <p:par>
                                    <p:cTn id="56" presetID="10" presetClass="exit" presetSubtype="0" fill="hold" grpId="1" nodeType="clickEffect">
                                      <p:stCondLst>
                                        <p:cond delay="0"/>
                                      </p:stCondLst>
                                      <p:childTnLst>
                                        <p:animEffect transition="out" filter="fade">
                                          <p:cBhvr>
                                            <p:cTn id="57" dur="500"/>
                                            <p:tgtEl>
                                              <p:spTgt spid="9"/>
                                            </p:tgtEl>
                                          </p:cBhvr>
                                        </p:animEffect>
                                        <p:set>
                                          <p:cBhvr>
                                            <p:cTn id="58" dur="1" fill="hold">
                                              <p:stCondLst>
                                                <p:cond delay="499"/>
                                              </p:stCondLst>
                                            </p:cTn>
                                            <p:tgtEl>
                                              <p:spTgt spid="9"/>
                                            </p:tgtEl>
                                            <p:attrNameLst>
                                              <p:attrName>style.visibility</p:attrName>
                                            </p:attrNameLst>
                                          </p:cBhvr>
                                          <p:to>
                                            <p:strVal val="hidden"/>
                                          </p:to>
                                        </p:set>
                                      </p:childTnLst>
                                    </p:cTn>
                                  </p:par>
                                  <p:par>
                                    <p:cTn id="59" presetID="10" presetClass="entr" presetSubtype="0" fill="hold" grpId="0" nodeType="with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500"/>
                                            <p:tgtEl>
                                              <p:spTgt spid="10"/>
                                            </p:tgtEl>
                                          </p:cBhvr>
                                        </p:animEffect>
                                      </p:childTnLst>
                                    </p:cTn>
                                  </p:par>
                                </p:childTnLst>
                              </p:cTn>
                            </p:par>
                          </p:childTnLst>
                        </p:cTn>
                      </p:par>
                    </p:childTnLst>
                  </p:cTn>
                  <p:nextCondLst>
                    <p:cond evt="onMediaBookmark" delay="0">
                      <p:tgtEl>
                        <p14:bmkTgt spid="2" bmkName="Bookmark 6"/>
                      </p:tgtEl>
                    </p:cond>
                  </p:nextCondLst>
                </p:seq>
                <p:seq concurrent="1" nextAc="seek">
                  <p:cTn id="62" restart="whenNotActive" fill="hold" evtFilter="cancelBubble" nodeType="interactiveSeq">
                    <p:stCondLst>
                      <p:cond evt="onMediaBookmark" delay="0">
                        <p:tgtEl>
                          <p14:bmkTgt spid="2" bmkName="Bookmark 7"/>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grpId="1" nodeType="clickEffect">
                                      <p:stCondLst>
                                        <p:cond delay="0"/>
                                      </p:stCondLst>
                                      <p:childTnLst>
                                        <p:animEffect transition="out" filter="fade">
                                          <p:cBhvr>
                                            <p:cTn id="66" dur="500"/>
                                            <p:tgtEl>
                                              <p:spTgt spid="10"/>
                                            </p:tgtEl>
                                          </p:cBhvr>
                                        </p:animEffect>
                                        <p:set>
                                          <p:cBhvr>
                                            <p:cTn id="67" dur="1" fill="hold">
                                              <p:stCondLst>
                                                <p:cond delay="499"/>
                                              </p:stCondLst>
                                            </p:cTn>
                                            <p:tgtEl>
                                              <p:spTgt spid="10"/>
                                            </p:tgtEl>
                                            <p:attrNameLst>
                                              <p:attrName>style.visibility</p:attrName>
                                            </p:attrNameLst>
                                          </p:cBhvr>
                                          <p:to>
                                            <p:strVal val="hidden"/>
                                          </p:to>
                                        </p:set>
                                      </p:childTnLst>
                                    </p:cTn>
                                  </p:par>
                                  <p:par>
                                    <p:cTn id="68" presetID="10" presetClass="entr" presetSubtype="0" fill="hold" grpId="0" nodeType="with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fade">
                                          <p:cBhvr>
                                            <p:cTn id="70" dur="500"/>
                                            <p:tgtEl>
                                              <p:spTgt spid="11"/>
                                            </p:tgtEl>
                                          </p:cBhvr>
                                        </p:animEffect>
                                      </p:childTnLst>
                                    </p:cTn>
                                  </p:par>
                                </p:childTnLst>
                              </p:cTn>
                            </p:par>
                          </p:childTnLst>
                        </p:cTn>
                      </p:par>
                    </p:childTnLst>
                  </p:cTn>
                  <p:nextCondLst>
                    <p:cond evt="onMediaBookmark" delay="0">
                      <p:tgtEl>
                        <p14:bmkTgt spid="2" bmkName="Bookmark 7"/>
                      </p:tgtEl>
                    </p:cond>
                  </p:nextCondLst>
                </p:seq>
                <p:seq concurrent="1" nextAc="seek">
                  <p:cTn id="71" restart="whenNotActive" fill="hold" evtFilter="cancelBubble" nodeType="interactiveSeq">
                    <p:stCondLst>
                      <p:cond evt="onMediaBookmark" delay="0">
                        <p:tgtEl>
                          <p14:bmkTgt spid="2" bmkName="Bookmark 8"/>
                        </p:tgtEl>
                      </p:cond>
                    </p:stCondLst>
                    <p:endSync evt="end" delay="0">
                      <p:rtn val="all"/>
                    </p:endSync>
                    <p:childTnLst>
                      <p:par>
                        <p:cTn id="72" fill="hold">
                          <p:stCondLst>
                            <p:cond delay="0"/>
                          </p:stCondLst>
                          <p:childTnLst>
                            <p:par>
                              <p:cTn id="73" fill="hold">
                                <p:stCondLst>
                                  <p:cond delay="0"/>
                                </p:stCondLst>
                                <p:childTnLst>
                                  <p:par>
                                    <p:cTn id="74" presetID="10" presetClass="exit" presetSubtype="0" fill="hold" grpId="1" nodeType="clickEffect">
                                      <p:stCondLst>
                                        <p:cond delay="0"/>
                                      </p:stCondLst>
                                      <p:childTnLst>
                                        <p:animEffect transition="out" filter="fade">
                                          <p:cBhvr>
                                            <p:cTn id="75" dur="500"/>
                                            <p:tgtEl>
                                              <p:spTgt spid="11"/>
                                            </p:tgtEl>
                                          </p:cBhvr>
                                        </p:animEffect>
                                        <p:set>
                                          <p:cBhvr>
                                            <p:cTn id="76" dur="1" fill="hold">
                                              <p:stCondLst>
                                                <p:cond delay="499"/>
                                              </p:stCondLst>
                                            </p:cTn>
                                            <p:tgtEl>
                                              <p:spTgt spid="11"/>
                                            </p:tgtEl>
                                            <p:attrNameLst>
                                              <p:attrName>style.visibility</p:attrName>
                                            </p:attrNameLst>
                                          </p:cBhvr>
                                          <p:to>
                                            <p:strVal val="hidden"/>
                                          </p:to>
                                        </p:set>
                                      </p:childTnLst>
                                    </p:cTn>
                                  </p:par>
                                  <p:par>
                                    <p:cTn id="77" presetID="10" presetClass="entr" presetSubtype="0" fill="hold" grpId="0" nodeType="with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fade">
                                          <p:cBhvr>
                                            <p:cTn id="79" dur="500"/>
                                            <p:tgtEl>
                                              <p:spTgt spid="12"/>
                                            </p:tgtEl>
                                          </p:cBhvr>
                                        </p:animEffect>
                                      </p:childTnLst>
                                    </p:cTn>
                                  </p:par>
                                </p:childTnLst>
                              </p:cTn>
                            </p:par>
                          </p:childTnLst>
                        </p:cTn>
                      </p:par>
                    </p:childTnLst>
                  </p:cTn>
                  <p:nextCondLst>
                    <p:cond evt="onMediaBookmark" delay="0">
                      <p:tgtEl>
                        <p14:bmkTgt spid="2" bmkName="Bookmark 8"/>
                      </p:tgtEl>
                    </p:cond>
                  </p:nextCondLst>
                </p:seq>
              </p:childTnLst>
            </p:cTn>
          </p:par>
        </p:tnLst>
        <p:bldLst>
          <p:bldP spid="12" grpId="0" animBg="1"/>
          <p:bldP spid="11" grpId="0" animBg="1"/>
          <p:bldP spid="11" grpId="1" animBg="1"/>
          <p:bldP spid="10" grpId="0" animBg="1"/>
          <p:bldP spid="10" grpId="1" animBg="1"/>
          <p:bldP spid="9" grpId="0" animBg="1"/>
          <p:bldP spid="9" grpId="1" animBg="1"/>
          <p:bldP spid="8" grpId="0" animBg="1"/>
          <p:bldP spid="8" grpId="1" animBg="1"/>
          <p:bldP spid="7" grpId="0" animBg="1"/>
          <p:bldP spid="7" grpId="1" animBg="1"/>
          <p:bldP spid="6" grpId="0" animBg="1"/>
          <p:bldP spid="6" grpId="1" animBg="1"/>
          <p:bldP spid="5" grpId="0" animBg="1"/>
          <p:bldP spid="5"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4017" fill="hold"/>
                                            <p:tgtEl>
                                              <p:spTgt spid="15"/>
                                            </p:tgtEl>
                                          </p:cBhvr>
                                        </p:cmd>
                                      </p:childTnLst>
                                    </p:cTn>
                                  </p:par>
                                  <p:par>
                                    <p:cTn id="7" presetID="1" presetClass="mediacall" presetSubtype="0" fill="hold" nodeType="withEffect">
                                      <p:stCondLst>
                                        <p:cond delay="0"/>
                                      </p:stCondLst>
                                      <p:childTnLst>
                                        <p:cmd type="call" cmd="playFrom(0.0)">
                                          <p:cBhvr>
                                            <p:cTn id="8" dur="845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15"/>
                    </p:tgtEl>
                  </p:cMediaNode>
                </p:audio>
                <p:video>
                  <p:cMediaNode vol="80000">
                    <p:cTn id="10" fill="hold" display="0">
                      <p:stCondLst>
                        <p:cond delay="indefinite"/>
                      </p:stCondLst>
                    </p:cTn>
                    <p:tgtEl>
                      <p:spTgt spid="2"/>
                    </p:tgtEl>
                  </p:cMediaNode>
                </p:video>
              </p:childTnLst>
            </p:cTn>
          </p:par>
        </p:tnLst>
      </p:timing>
    </mc:Fallback>
  </mc:AlternateContent>
</p:sld>
</file>

<file path=ppt/theme/theme1.xml><?xml version="1.0" encoding="utf-8"?>
<a:theme xmlns:a="http://schemas.openxmlformats.org/drawingml/2006/main" name="Mass flow">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1">
      <a:majorFont>
        <a:latin typeface="Roboto"/>
        <a:ea typeface="Meiryo"/>
        <a:cs typeface=""/>
      </a:majorFont>
      <a:minorFont>
        <a:latin typeface="Roboto"/>
        <a:ea typeface="Meiryo"/>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20511 mass flow template" id="{F7415670-C69C-4B28-8B89-16B1B8EBDBFC}" vid="{FEE54E5D-D63B-44CD-8980-90768948582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3185bfc-7999-43c4-93a2-89de0e6e5d37" xsi:nil="true"/>
    <lcf76f155ced4ddcb4097134ff3c332f xmlns="e0bc797e-bd5f-4b25-9b1d-11776059e2f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C0904BEC295B7A488DE9C238206A80F7" ma:contentTypeVersion="27" ma:contentTypeDescription="新しいドキュメントを作成します。" ma:contentTypeScope="" ma:versionID="736cdaf9c47ed004b806fbdfeff8ab77">
  <xsd:schema xmlns:xsd="http://www.w3.org/2001/XMLSchema" xmlns:xs="http://www.w3.org/2001/XMLSchema" xmlns:p="http://schemas.microsoft.com/office/2006/metadata/properties" xmlns:ns2="e0bc797e-bd5f-4b25-9b1d-11776059e2f2" xmlns:ns3="33185bfc-7999-43c4-93a2-89de0e6e5d37" targetNamespace="http://schemas.microsoft.com/office/2006/metadata/properties" ma:root="true" ma:fieldsID="8e2a7a9bb094bc312ab5c26ce2c91ed8" ns2:_="" ns3:_="">
    <xsd:import namespace="e0bc797e-bd5f-4b25-9b1d-11776059e2f2"/>
    <xsd:import namespace="33185bfc-7999-43c4-93a2-89de0e6e5d3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bc797e-bd5f-4b25-9b1d-11776059e2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画像タグ" ma:readOnly="false" ma:fieldId="{5cf76f15-5ced-4ddc-b409-7134ff3c332f}" ma:taxonomyMulti="true" ma:sspId="11c64344-2c76-48bd-b320-3a3dbbfd532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3185bfc-7999-43c4-93a2-89de0e6e5d37" elementFormDefault="qualified">
    <xsd:import namespace="http://schemas.microsoft.com/office/2006/documentManagement/types"/>
    <xsd:import namespace="http://schemas.microsoft.com/office/infopath/2007/PartnerControls"/>
    <xsd:element name="SharedWithUsers" ma:index="16"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共有相手の詳細情報" ma:internalName="SharedWithDetails" ma:readOnly="true">
      <xsd:simpleType>
        <xsd:restriction base="dms:Note">
          <xsd:maxLength value="255"/>
        </xsd:restriction>
      </xsd:simpleType>
    </xsd:element>
    <xsd:element name="TaxCatchAll" ma:index="23" nillable="true" ma:displayName="Taxonomy Catch All Column" ma:hidden="true" ma:list="{1f9e813b-d03e-4fe7-9c6b-57de185e876b}" ma:internalName="TaxCatchAll" ma:showField="CatchAllData" ma:web="33185bfc-7999-43c4-93a2-89de0e6e5d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A0CEB10-5BEF-458A-BC63-56BCDBF523F0}">
  <ds:schemaRefs>
    <ds:schemaRef ds:uri="http://schemas.microsoft.com/sharepoint/v3/contenttype/forms"/>
  </ds:schemaRefs>
</ds:datastoreItem>
</file>

<file path=customXml/itemProps2.xml><?xml version="1.0" encoding="utf-8"?>
<ds:datastoreItem xmlns:ds="http://schemas.openxmlformats.org/officeDocument/2006/customXml" ds:itemID="{931F6D8E-608A-4ED3-9D14-0F8929B3356C}">
  <ds:schemaRefs>
    <ds:schemaRef ds:uri="http://schemas.microsoft.com/office/2006/documentManagement/types"/>
    <ds:schemaRef ds:uri="http://schemas.microsoft.com/office/infopath/2007/PartnerControls"/>
    <ds:schemaRef ds:uri="e0bc797e-bd5f-4b25-9b1d-11776059e2f2"/>
    <ds:schemaRef ds:uri="http://purl.org/dc/elements/1.1/"/>
    <ds:schemaRef ds:uri="http://schemas.microsoft.com/office/2006/metadata/properties"/>
    <ds:schemaRef ds:uri="33185bfc-7999-43c4-93a2-89de0e6e5d37"/>
    <ds:schemaRef ds:uri="http://purl.org/dc/term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363FD93F-C478-4717-ACCA-4C5AC1AAB6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bc797e-bd5f-4b25-9b1d-11776059e2f2"/>
    <ds:schemaRef ds:uri="33185bfc-7999-43c4-93a2-89de0e6e5d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tf78853419_win32</Template>
  <TotalTime>7909</TotalTime>
  <Words>1244</Words>
  <Application>Microsoft Office PowerPoint</Application>
  <PresentationFormat>Widescreen</PresentationFormat>
  <Paragraphs>41</Paragraphs>
  <Slides>15</Slides>
  <Notes>15</Notes>
  <HiddenSlides>0</HiddenSlides>
  <MMClips>21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メイリオ</vt:lpstr>
      <vt:lpstr>游ゴシック</vt:lpstr>
      <vt:lpstr>Arial</vt:lpstr>
      <vt:lpstr>Courier New</vt:lpstr>
      <vt:lpstr>Roboto</vt:lpstr>
      <vt:lpstr>Wingdings</vt:lpstr>
      <vt:lpstr>Mass 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Mitsugu Saito</dc:creator>
  <cp:lastModifiedBy>Mitsugu Saito</cp:lastModifiedBy>
  <cp:revision>205</cp:revision>
  <cp:lastPrinted>2021-11-15T00:53:40Z</cp:lastPrinted>
  <dcterms:created xsi:type="dcterms:W3CDTF">2021-10-15T01:07:45Z</dcterms:created>
  <dcterms:modified xsi:type="dcterms:W3CDTF">2022-11-05T14:09:29Z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0x010100C0904BEC295B7A488DE9C238206A80F7</vt:lpwstr>
  </property>
</Properties>
</file>