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5" r:id="rId4"/>
  </p:sldMasterIdLst>
  <p:notesMasterIdLst>
    <p:notesMasterId r:id="rId14"/>
  </p:notesMasterIdLst>
  <p:handoutMasterIdLst>
    <p:handoutMasterId r:id="rId15"/>
  </p:handoutMasterIdLst>
  <p:sldIdLst>
    <p:sldId id="4131" r:id="rId5"/>
    <p:sldId id="2123260427" r:id="rId6"/>
    <p:sldId id="2123260428" r:id="rId7"/>
    <p:sldId id="2123260434" r:id="rId8"/>
    <p:sldId id="2123260429" r:id="rId9"/>
    <p:sldId id="2123260430" r:id="rId10"/>
    <p:sldId id="2123260431" r:id="rId11"/>
    <p:sldId id="2123260432" r:id="rId12"/>
    <p:sldId id="317" r:id="rId13"/>
  </p:sldIdLst>
  <p:sldSz cx="12192000" cy="6858000"/>
  <p:notesSz cx="6797675" cy="99282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eonora Musco" initials="EM" lastIdx="1" clrIdx="0">
    <p:extLst>
      <p:ext uri="{19B8F6BF-5375-455C-9EA6-DF929625EA0E}">
        <p15:presenceInfo xmlns:p15="http://schemas.microsoft.com/office/powerpoint/2012/main" userId="S::eleonora.musco@un.org::41011a9e-6811-40a0-a0d6-1b9e9ae7a215" providerId="AD"/>
      </p:ext>
    </p:extLst>
  </p:cmAuthor>
  <p:cmAuthor id="2" name="Sonja Gebert" initials="SG" lastIdx="3" clrIdx="1">
    <p:extLst>
      <p:ext uri="{19B8F6BF-5375-455C-9EA6-DF929625EA0E}">
        <p15:presenceInfo xmlns:p15="http://schemas.microsoft.com/office/powerpoint/2012/main" userId="Sonja Gebert"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ABEA"/>
    <a:srgbClr val="A2FB97"/>
    <a:srgbClr val="71A6DB"/>
    <a:srgbClr val="FF0000"/>
    <a:srgbClr val="00FC79"/>
    <a:srgbClr val="6FE17E"/>
    <a:srgbClr val="0060AA"/>
    <a:srgbClr val="37494F"/>
    <a:srgbClr val="FF3300"/>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C7CF43-70FD-492B-BC2A-254C99330080}" v="2" dt="2026-03-24T13:04:40.481"/>
  </p1510:revLst>
</p1510:revInfo>
</file>

<file path=ppt/tableStyles.xml><?xml version="1.0" encoding="utf-8"?>
<a:tblStyleLst xmlns:a="http://schemas.openxmlformats.org/drawingml/2006/main" def="{8799B23B-EC83-4686-B30A-512413B5E67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140" autoAdjust="0"/>
    <p:restoredTop sz="93447" autoAdjust="0"/>
  </p:normalViewPr>
  <p:slideViewPr>
    <p:cSldViewPr snapToGrid="0">
      <p:cViewPr varScale="1">
        <p:scale>
          <a:sx n="69" d="100"/>
          <a:sy n="69" d="100"/>
        </p:scale>
        <p:origin x="252" y="5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3C9F16-421D-467B-8C84-43848F676563}" type="doc">
      <dgm:prSet loTypeId="urn:microsoft.com/office/officeart/2009/3/layout/PieProcess" loCatId="list" qsTypeId="urn:microsoft.com/office/officeart/2005/8/quickstyle/3d1" qsCatId="3D" csTypeId="urn:microsoft.com/office/officeart/2005/8/colors/accent1_2" csCatId="accent1" phldr="1"/>
      <dgm:spPr/>
      <dgm:t>
        <a:bodyPr/>
        <a:lstStyle/>
        <a:p>
          <a:endParaRPr lang="mk-MK"/>
        </a:p>
      </dgm:t>
    </dgm:pt>
    <dgm:pt modelId="{47C617CB-4B26-48B1-8CBE-6C8CF2CE017B}">
      <dgm:prSet phldrT="[Text]" custT="1"/>
      <dgm:spPr>
        <a:scene3d>
          <a:camera prst="orthographicFront"/>
          <a:lightRig rig="threePt" dir="t"/>
        </a:scene3d>
        <a:sp3d extrusionH="12700" prstMaterial="plastic">
          <a:bevelT w="50800" h="50800"/>
          <a:extrusionClr>
            <a:schemeClr val="bg1"/>
          </a:extrusionClr>
        </a:sp3d>
      </dgm:spPr>
      <dgm:t>
        <a:bodyPr/>
        <a:lstStyle/>
        <a:p>
          <a:pPr>
            <a:buNone/>
          </a:pPr>
          <a:r>
            <a:rPr lang="en-US" sz="1400" b="1" dirty="0"/>
            <a:t>Planning documents </a:t>
          </a:r>
          <a:endParaRPr lang="mk-MK" sz="1400" b="1" dirty="0"/>
        </a:p>
      </dgm:t>
    </dgm:pt>
    <dgm:pt modelId="{C4119F12-BD36-41F6-A689-86A9F199A5AC}" type="parTrans" cxnId="{4D138A9B-67F7-46D3-BCFD-2C296F158EDD}">
      <dgm:prSet/>
      <dgm:spPr/>
      <dgm:t>
        <a:bodyPr/>
        <a:lstStyle/>
        <a:p>
          <a:endParaRPr lang="mk-MK"/>
        </a:p>
      </dgm:t>
    </dgm:pt>
    <dgm:pt modelId="{76748530-6EC8-4953-8348-66DA114DF387}" type="sibTrans" cxnId="{4D138A9B-67F7-46D3-BCFD-2C296F158EDD}">
      <dgm:prSet/>
      <dgm:spPr/>
      <dgm:t>
        <a:bodyPr/>
        <a:lstStyle/>
        <a:p>
          <a:endParaRPr lang="mk-MK"/>
        </a:p>
      </dgm:t>
    </dgm:pt>
    <dgm:pt modelId="{8140FC84-ADE3-4B72-A777-047BFE8ECFB2}">
      <dgm:prSet phldrT="[Text]" custT="1"/>
      <dgm:spPr>
        <a:scene3d>
          <a:camera prst="orthographicFront"/>
          <a:lightRig rig="threePt" dir="t"/>
        </a:scene3d>
        <a:sp3d extrusionH="12700" prstMaterial="plastic">
          <a:bevelT w="50800" h="50800"/>
          <a:extrusionClr>
            <a:schemeClr val="bg1"/>
          </a:extrusionClr>
        </a:sp3d>
      </dgm:spPr>
      <dgm:t>
        <a:bodyPr/>
        <a:lstStyle/>
        <a:p>
          <a:r>
            <a:rPr lang="en-US" sz="1200" dirty="0"/>
            <a:t>National Strategy for Soil Management 30 year</a:t>
          </a:r>
        </a:p>
      </dgm:t>
    </dgm:pt>
    <dgm:pt modelId="{CFA9F25C-1610-47DE-AA18-5C46CCE3DB03}" type="parTrans" cxnId="{EF3A145F-8FAF-4A58-97E3-6DEFD65A80E1}">
      <dgm:prSet/>
      <dgm:spPr/>
      <dgm:t>
        <a:bodyPr/>
        <a:lstStyle/>
        <a:p>
          <a:endParaRPr lang="mk-MK"/>
        </a:p>
      </dgm:t>
    </dgm:pt>
    <dgm:pt modelId="{A31203FD-8844-4971-87ED-78C5A711AF06}" type="sibTrans" cxnId="{EF3A145F-8FAF-4A58-97E3-6DEFD65A80E1}">
      <dgm:prSet/>
      <dgm:spPr/>
      <dgm:t>
        <a:bodyPr/>
        <a:lstStyle/>
        <a:p>
          <a:endParaRPr lang="mk-MK"/>
        </a:p>
      </dgm:t>
    </dgm:pt>
    <dgm:pt modelId="{0CB5968A-6F0C-4A24-815E-694A75AFDF3D}">
      <dgm:prSet phldrT="[Text]" custT="1"/>
      <dgm:spPr>
        <a:scene3d>
          <a:camera prst="orthographicFront"/>
          <a:lightRig rig="threePt" dir="t"/>
        </a:scene3d>
        <a:sp3d extrusionH="12700" prstMaterial="plastic">
          <a:bevelT w="50800" h="50800"/>
          <a:extrusionClr>
            <a:schemeClr val="bg1"/>
          </a:extrusionClr>
        </a:sp3d>
      </dgm:spPr>
      <dgm:t>
        <a:bodyPr/>
        <a:lstStyle/>
        <a:p>
          <a:pPr>
            <a:buFont typeface="Wingdings" panose="05000000000000000000" pitchFamily="2" charset="2"/>
            <a:buChar char=""/>
          </a:pPr>
          <a:r>
            <a:rPr lang="en-US" sz="1400" b="1" dirty="0"/>
            <a:t>Contaminated and potentially contaminated sites</a:t>
          </a:r>
          <a:endParaRPr lang="mk-MK" sz="1400" b="1" dirty="0"/>
        </a:p>
      </dgm:t>
    </dgm:pt>
    <dgm:pt modelId="{53120301-E723-4BAD-91A2-C026C460629E}" type="parTrans" cxnId="{7876914A-6645-4DCC-9EB3-8C5443FFDDA1}">
      <dgm:prSet/>
      <dgm:spPr/>
      <dgm:t>
        <a:bodyPr/>
        <a:lstStyle/>
        <a:p>
          <a:endParaRPr lang="mk-MK"/>
        </a:p>
      </dgm:t>
    </dgm:pt>
    <dgm:pt modelId="{8D4AFD72-600B-40E7-951E-DE4884ABCFE4}" type="sibTrans" cxnId="{7876914A-6645-4DCC-9EB3-8C5443FFDDA1}">
      <dgm:prSet/>
      <dgm:spPr/>
      <dgm:t>
        <a:bodyPr/>
        <a:lstStyle/>
        <a:p>
          <a:endParaRPr lang="mk-MK"/>
        </a:p>
      </dgm:t>
    </dgm:pt>
    <dgm:pt modelId="{7CD55BA0-30DD-408C-B5AC-D16887570DD7}">
      <dgm:prSet phldrT="[Text]" phldr="0" custT="1"/>
      <dgm:spPr>
        <a:scene3d>
          <a:camera prst="orthographicFront"/>
          <a:lightRig rig="threePt" dir="t"/>
        </a:scene3d>
        <a:sp3d extrusionH="12700" prstMaterial="plastic">
          <a:bevelT w="50800" h="50800"/>
          <a:extrusionClr>
            <a:schemeClr val="bg1"/>
          </a:extrusionClr>
        </a:sp3d>
      </dgm:spPr>
      <dgm:t>
        <a:bodyPr/>
        <a:lstStyle/>
        <a:p>
          <a:r>
            <a:rPr lang="en-US" sz="1200" dirty="0"/>
            <a:t>National Methodology for Identification </a:t>
          </a:r>
        </a:p>
      </dgm:t>
    </dgm:pt>
    <dgm:pt modelId="{73C71530-3C4D-4810-BE05-F0D22C8E17FD}" type="parTrans" cxnId="{7851EB7E-5B71-48F1-B966-3C852625DE39}">
      <dgm:prSet/>
      <dgm:spPr/>
      <dgm:t>
        <a:bodyPr/>
        <a:lstStyle/>
        <a:p>
          <a:endParaRPr lang="mk-MK"/>
        </a:p>
      </dgm:t>
    </dgm:pt>
    <dgm:pt modelId="{565341E0-B50D-4A89-B6D6-FE2C7248B16B}" type="sibTrans" cxnId="{7851EB7E-5B71-48F1-B966-3C852625DE39}">
      <dgm:prSet/>
      <dgm:spPr/>
      <dgm:t>
        <a:bodyPr/>
        <a:lstStyle/>
        <a:p>
          <a:endParaRPr lang="mk-MK"/>
        </a:p>
      </dgm:t>
    </dgm:pt>
    <dgm:pt modelId="{0849ACB4-882F-468E-9A03-B7BC34C58780}">
      <dgm:prSet phldrT="[Text]" phldr="0" custT="1"/>
      <dgm:spPr>
        <a:scene3d>
          <a:camera prst="orthographicFront"/>
          <a:lightRig rig="threePt" dir="t"/>
        </a:scene3d>
        <a:sp3d extrusionH="12700" prstMaterial="plastic">
          <a:bevelT w="50800" h="50800"/>
          <a:extrusionClr>
            <a:schemeClr val="bg1"/>
          </a:extrusionClr>
        </a:sp3d>
      </dgm:spPr>
      <dgm:t>
        <a:bodyPr/>
        <a:lstStyle/>
        <a:p>
          <a:pPr>
            <a:buNone/>
          </a:pPr>
          <a:r>
            <a:rPr lang="en-GB" sz="1400" b="1" dirty="0"/>
            <a:t>Monitoring</a:t>
          </a:r>
          <a:r>
            <a:rPr lang="en-GB" sz="1600" b="1" dirty="0"/>
            <a:t> </a:t>
          </a:r>
          <a:r>
            <a:rPr lang="en-GB" sz="1400" b="1" dirty="0"/>
            <a:t>Soil</a:t>
          </a:r>
          <a:r>
            <a:rPr lang="en-GB" sz="1600" b="1" dirty="0"/>
            <a:t> </a:t>
          </a:r>
          <a:r>
            <a:rPr lang="en-GB" sz="1400" b="1" dirty="0"/>
            <a:t>Health</a:t>
          </a:r>
          <a:endParaRPr lang="mk-MK" sz="1400" b="1" dirty="0"/>
        </a:p>
      </dgm:t>
    </dgm:pt>
    <dgm:pt modelId="{70FCDF64-E8D9-45EA-AE61-04B6F9A3E716}" type="parTrans" cxnId="{07ADE65F-0272-4243-8FC3-D784964CBAF8}">
      <dgm:prSet/>
      <dgm:spPr/>
      <dgm:t>
        <a:bodyPr/>
        <a:lstStyle/>
        <a:p>
          <a:endParaRPr lang="mk-MK"/>
        </a:p>
      </dgm:t>
    </dgm:pt>
    <dgm:pt modelId="{09BBF35F-152D-4A76-A13B-FDE994741B7F}" type="sibTrans" cxnId="{07ADE65F-0272-4243-8FC3-D784964CBAF8}">
      <dgm:prSet/>
      <dgm:spPr/>
      <dgm:t>
        <a:bodyPr/>
        <a:lstStyle/>
        <a:p>
          <a:endParaRPr lang="mk-MK"/>
        </a:p>
      </dgm:t>
    </dgm:pt>
    <dgm:pt modelId="{30FDA62D-8736-4CFB-AE41-D6B33AB54E63}">
      <dgm:prSet phldrT="[Text]" phldr="0" custT="1"/>
      <dgm:spPr>
        <a:scene3d>
          <a:camera prst="orthographicFront"/>
          <a:lightRig rig="threePt" dir="t"/>
        </a:scene3d>
        <a:sp3d extrusionH="12700" prstMaterial="plastic">
          <a:bevelT w="50800" h="50800"/>
          <a:extrusionClr>
            <a:schemeClr val="bg1"/>
          </a:extrusionClr>
        </a:sp3d>
      </dgm:spPr>
      <dgm:t>
        <a:bodyPr/>
        <a:lstStyle/>
        <a:p>
          <a:pPr>
            <a:buNone/>
          </a:pPr>
          <a:r>
            <a:rPr lang="en-US" sz="1200" dirty="0"/>
            <a:t>Soil regions &amp; area</a:t>
          </a:r>
          <a:endParaRPr lang="mk-MK" sz="1200" dirty="0"/>
        </a:p>
      </dgm:t>
    </dgm:pt>
    <dgm:pt modelId="{2F9116F3-1977-4793-89D3-16FEC6F1894D}" type="parTrans" cxnId="{4896B688-D49B-408A-9BF5-334342F6818C}">
      <dgm:prSet/>
      <dgm:spPr/>
      <dgm:t>
        <a:bodyPr/>
        <a:lstStyle/>
        <a:p>
          <a:endParaRPr lang="mk-MK"/>
        </a:p>
      </dgm:t>
    </dgm:pt>
    <dgm:pt modelId="{668169FD-CF91-43AF-9B90-680FB14D8BB0}" type="sibTrans" cxnId="{4896B688-D49B-408A-9BF5-334342F6818C}">
      <dgm:prSet/>
      <dgm:spPr/>
      <dgm:t>
        <a:bodyPr/>
        <a:lstStyle/>
        <a:p>
          <a:endParaRPr lang="mk-MK"/>
        </a:p>
      </dgm:t>
    </dgm:pt>
    <dgm:pt modelId="{93784EDB-957B-4781-8476-91148CDCD910}">
      <dgm:prSet phldrT="[Text]" phldr="0" custT="1"/>
      <dgm:spPr>
        <a:scene3d>
          <a:camera prst="orthographicFront"/>
          <a:lightRig rig="threePt" dir="t"/>
        </a:scene3d>
        <a:sp3d extrusionH="12700" prstMaterial="plastic">
          <a:bevelT w="50800" h="50800"/>
          <a:extrusionClr>
            <a:schemeClr val="bg1"/>
          </a:extrusionClr>
        </a:sp3d>
      </dgm:spPr>
      <dgm:t>
        <a:bodyPr/>
        <a:lstStyle/>
        <a:p>
          <a:pPr>
            <a:buNone/>
          </a:pPr>
          <a:r>
            <a:rPr lang="en-US" sz="1200" dirty="0"/>
            <a:t>Indicators and criteria</a:t>
          </a:r>
          <a:endParaRPr lang="mk-MK" sz="1200" dirty="0"/>
        </a:p>
      </dgm:t>
    </dgm:pt>
    <dgm:pt modelId="{C38D6799-B9F9-471F-9912-F02DEB5E0F69}" type="parTrans" cxnId="{3A30EA16-2611-474A-96F9-32A278019700}">
      <dgm:prSet/>
      <dgm:spPr/>
      <dgm:t>
        <a:bodyPr/>
        <a:lstStyle/>
        <a:p>
          <a:endParaRPr lang="mk-MK"/>
        </a:p>
      </dgm:t>
    </dgm:pt>
    <dgm:pt modelId="{70502C58-3F83-4B6C-BA5C-3939957C9286}" type="sibTrans" cxnId="{3A30EA16-2611-474A-96F9-32A278019700}">
      <dgm:prSet/>
      <dgm:spPr/>
      <dgm:t>
        <a:bodyPr/>
        <a:lstStyle/>
        <a:p>
          <a:endParaRPr lang="mk-MK"/>
        </a:p>
      </dgm:t>
    </dgm:pt>
    <dgm:pt modelId="{A5909E42-DB2C-4C1F-AFC4-793978301B60}">
      <dgm:prSet custT="1"/>
      <dgm:spPr>
        <a:scene3d>
          <a:camera prst="orthographicFront"/>
          <a:lightRig rig="threePt" dir="t"/>
        </a:scene3d>
        <a:sp3d extrusionH="12700" prstMaterial="plastic">
          <a:bevelT w="50800" h="50800"/>
          <a:extrusionClr>
            <a:schemeClr val="bg1"/>
          </a:extrusionClr>
        </a:sp3d>
      </dgm:spPr>
      <dgm:t>
        <a:bodyPr/>
        <a:lstStyle/>
        <a:p>
          <a:r>
            <a:rPr lang="en-US" sz="1200" dirty="0"/>
            <a:t>National Plan for Soil Protection 30 year</a:t>
          </a:r>
        </a:p>
      </dgm:t>
    </dgm:pt>
    <dgm:pt modelId="{F8C6A6BF-9687-495E-836E-998E8B5A29AE}" type="parTrans" cxnId="{34203602-938C-4AFB-A561-4F128F1130F1}">
      <dgm:prSet/>
      <dgm:spPr/>
      <dgm:t>
        <a:bodyPr/>
        <a:lstStyle/>
        <a:p>
          <a:endParaRPr lang="mk-MK"/>
        </a:p>
      </dgm:t>
    </dgm:pt>
    <dgm:pt modelId="{F48E3D01-CB22-436C-AD77-50BA0D80D063}" type="sibTrans" cxnId="{34203602-938C-4AFB-A561-4F128F1130F1}">
      <dgm:prSet/>
      <dgm:spPr/>
      <dgm:t>
        <a:bodyPr/>
        <a:lstStyle/>
        <a:p>
          <a:endParaRPr lang="mk-MK"/>
        </a:p>
      </dgm:t>
    </dgm:pt>
    <dgm:pt modelId="{3DCF08A1-E382-44FB-B467-FA61972F644D}">
      <dgm:prSet custT="1"/>
      <dgm:spPr>
        <a:scene3d>
          <a:camera prst="orthographicFront"/>
          <a:lightRig rig="threePt" dir="t"/>
        </a:scene3d>
        <a:sp3d extrusionH="12700" prstMaterial="plastic">
          <a:bevelT w="50800" h="50800"/>
          <a:extrusionClr>
            <a:schemeClr val="bg1"/>
          </a:extrusionClr>
        </a:sp3d>
      </dgm:spPr>
      <dgm:t>
        <a:bodyPr/>
        <a:lstStyle/>
        <a:p>
          <a:r>
            <a:rPr lang="en-US" sz="1200" dirty="0"/>
            <a:t>Action Plan 5 year</a:t>
          </a:r>
        </a:p>
      </dgm:t>
    </dgm:pt>
    <dgm:pt modelId="{9B46D481-4CCE-4D1E-9746-1222F151D64D}" type="parTrans" cxnId="{8D105C23-0364-47F6-BCA3-8BAA1F8A1095}">
      <dgm:prSet/>
      <dgm:spPr/>
      <dgm:t>
        <a:bodyPr/>
        <a:lstStyle/>
        <a:p>
          <a:endParaRPr lang="mk-MK"/>
        </a:p>
      </dgm:t>
    </dgm:pt>
    <dgm:pt modelId="{96C3B13F-99B5-48A7-9192-0FC16A92F738}" type="sibTrans" cxnId="{8D105C23-0364-47F6-BCA3-8BAA1F8A1095}">
      <dgm:prSet/>
      <dgm:spPr/>
      <dgm:t>
        <a:bodyPr/>
        <a:lstStyle/>
        <a:p>
          <a:endParaRPr lang="mk-MK"/>
        </a:p>
      </dgm:t>
    </dgm:pt>
    <dgm:pt modelId="{DD2FF8D5-906C-49ED-A2BF-3C0DBDC6C464}">
      <dgm:prSet phldrT="[Text]" phldr="0" custT="1"/>
      <dgm:spPr>
        <a:scene3d>
          <a:camera prst="orthographicFront"/>
          <a:lightRig rig="threePt" dir="t"/>
        </a:scene3d>
        <a:sp3d extrusionH="12700" prstMaterial="plastic">
          <a:bevelT w="50800" h="50800"/>
          <a:extrusionClr>
            <a:schemeClr val="bg1"/>
          </a:extrusionClr>
        </a:sp3d>
      </dgm:spPr>
      <dgm:t>
        <a:bodyPr/>
        <a:lstStyle/>
        <a:p>
          <a:pPr>
            <a:buNone/>
          </a:pPr>
          <a:r>
            <a:rPr lang="en-GB" sz="1200" b="0" dirty="0"/>
            <a:t>Soil Monitoring Methodology &amp; Plan </a:t>
          </a:r>
          <a:endParaRPr lang="mk-MK" sz="1200" b="0" dirty="0"/>
        </a:p>
      </dgm:t>
    </dgm:pt>
    <dgm:pt modelId="{9E21002A-3315-4E6B-872A-7B8EA4AE3DFC}" type="parTrans" cxnId="{3380B526-9577-4EE6-A59F-5ED2A5D67D60}">
      <dgm:prSet/>
      <dgm:spPr/>
      <dgm:t>
        <a:bodyPr/>
        <a:lstStyle/>
        <a:p>
          <a:endParaRPr lang="mk-MK"/>
        </a:p>
      </dgm:t>
    </dgm:pt>
    <dgm:pt modelId="{31F50841-1A6B-4D64-BD50-FAEA13D9456A}" type="sibTrans" cxnId="{3380B526-9577-4EE6-A59F-5ED2A5D67D60}">
      <dgm:prSet/>
      <dgm:spPr/>
      <dgm:t>
        <a:bodyPr/>
        <a:lstStyle/>
        <a:p>
          <a:endParaRPr lang="mk-MK"/>
        </a:p>
      </dgm:t>
    </dgm:pt>
    <dgm:pt modelId="{03373B98-39CC-4563-9449-514979AA9C3A}">
      <dgm:prSet phldrT="[Text]" phldr="0" custT="1"/>
      <dgm:spPr>
        <a:scene3d>
          <a:camera prst="orthographicFront"/>
          <a:lightRig rig="threePt" dir="t"/>
        </a:scene3d>
        <a:sp3d extrusionH="12700" prstMaterial="plastic">
          <a:bevelT w="50800" h="50800"/>
          <a:extrusionClr>
            <a:schemeClr val="bg1"/>
          </a:extrusionClr>
        </a:sp3d>
      </dgm:spPr>
      <dgm:t>
        <a:bodyPr/>
        <a:lstStyle/>
        <a:p>
          <a:pPr>
            <a:buNone/>
          </a:pPr>
          <a:r>
            <a:rPr lang="en-US" sz="1400" b="1" dirty="0"/>
            <a:t>Financing</a:t>
          </a:r>
          <a:endParaRPr lang="mk-MK" sz="1400" b="1" dirty="0"/>
        </a:p>
      </dgm:t>
    </dgm:pt>
    <dgm:pt modelId="{DF6E0D45-1273-4A4F-8B89-8BB43BAFB7AA}" type="parTrans" cxnId="{DD492194-8FBE-413F-9632-963AC21D5DE5}">
      <dgm:prSet/>
      <dgm:spPr/>
      <dgm:t>
        <a:bodyPr/>
        <a:lstStyle/>
        <a:p>
          <a:endParaRPr lang="mk-MK"/>
        </a:p>
      </dgm:t>
    </dgm:pt>
    <dgm:pt modelId="{27A9DD09-5B4B-4767-9938-99E0FD47E2DF}" type="sibTrans" cxnId="{DD492194-8FBE-413F-9632-963AC21D5DE5}">
      <dgm:prSet/>
      <dgm:spPr/>
      <dgm:t>
        <a:bodyPr/>
        <a:lstStyle/>
        <a:p>
          <a:endParaRPr lang="mk-MK"/>
        </a:p>
      </dgm:t>
    </dgm:pt>
    <dgm:pt modelId="{9B281077-0213-4C04-A76C-170616A518F6}">
      <dgm:prSet phldrT="[Text]" phldr="0" custT="1"/>
      <dgm:spPr>
        <a:scene3d>
          <a:camera prst="orthographicFront"/>
          <a:lightRig rig="threePt" dir="t"/>
        </a:scene3d>
        <a:sp3d extrusionH="12700" prstMaterial="plastic">
          <a:bevelT w="50800" h="50800"/>
          <a:extrusionClr>
            <a:schemeClr val="bg1"/>
          </a:extrusionClr>
        </a:sp3d>
      </dgm:spPr>
      <dgm:t>
        <a:bodyPr/>
        <a:lstStyle/>
        <a:p>
          <a:pPr>
            <a:buNone/>
          </a:pPr>
          <a:r>
            <a:rPr lang="en-GB" sz="1200" b="0" dirty="0"/>
            <a:t>Soils register</a:t>
          </a:r>
        </a:p>
        <a:p>
          <a:pPr>
            <a:buNone/>
          </a:pPr>
          <a:r>
            <a:rPr lang="en-US" sz="1200" dirty="0"/>
            <a:t>Soil information system</a:t>
          </a:r>
          <a:endParaRPr lang="mk-MK" sz="1200" b="0" dirty="0"/>
        </a:p>
      </dgm:t>
    </dgm:pt>
    <dgm:pt modelId="{F0D3992A-B654-4461-BD6F-2F01AE17AA45}" type="parTrans" cxnId="{50728CFA-13B6-4EAE-A658-CD4215D6636A}">
      <dgm:prSet/>
      <dgm:spPr/>
      <dgm:t>
        <a:bodyPr/>
        <a:lstStyle/>
        <a:p>
          <a:endParaRPr lang="mk-MK"/>
        </a:p>
      </dgm:t>
    </dgm:pt>
    <dgm:pt modelId="{E1316145-8D90-494D-935A-9E7807C07B9F}" type="sibTrans" cxnId="{50728CFA-13B6-4EAE-A658-CD4215D6636A}">
      <dgm:prSet/>
      <dgm:spPr/>
      <dgm:t>
        <a:bodyPr/>
        <a:lstStyle/>
        <a:p>
          <a:endParaRPr lang="mk-MK"/>
        </a:p>
      </dgm:t>
    </dgm:pt>
    <dgm:pt modelId="{0D6FA89B-2B02-4D15-9536-98B170755DD0}">
      <dgm:prSet phldrT="[Text]" phldr="0" custT="1"/>
      <dgm:spPr>
        <a:scene3d>
          <a:camera prst="orthographicFront"/>
          <a:lightRig rig="threePt" dir="t"/>
        </a:scene3d>
        <a:sp3d extrusionH="12700" prstMaterial="plastic">
          <a:bevelT w="50800" h="50800"/>
          <a:extrusionClr>
            <a:schemeClr val="bg1"/>
          </a:extrusionClr>
        </a:sp3d>
      </dgm:spPr>
      <dgm:t>
        <a:bodyPr/>
        <a:lstStyle/>
        <a:p>
          <a:r>
            <a:rPr lang="en-US" sz="1200" dirty="0"/>
            <a:t>National Register </a:t>
          </a:r>
        </a:p>
        <a:p>
          <a:r>
            <a:rPr lang="en-US" sz="1200" dirty="0"/>
            <a:t>Management plans</a:t>
          </a:r>
        </a:p>
      </dgm:t>
    </dgm:pt>
    <dgm:pt modelId="{826544AB-789D-4979-995E-E83114099CA4}" type="parTrans" cxnId="{34D1D663-CB7C-4A2E-A7A1-44690862291F}">
      <dgm:prSet/>
      <dgm:spPr/>
      <dgm:t>
        <a:bodyPr/>
        <a:lstStyle/>
        <a:p>
          <a:endParaRPr lang="mk-MK"/>
        </a:p>
      </dgm:t>
    </dgm:pt>
    <dgm:pt modelId="{771E4A83-5EFA-4305-9340-BE5858DA2EA4}" type="sibTrans" cxnId="{34D1D663-CB7C-4A2E-A7A1-44690862291F}">
      <dgm:prSet/>
      <dgm:spPr/>
      <dgm:t>
        <a:bodyPr/>
        <a:lstStyle/>
        <a:p>
          <a:endParaRPr lang="mk-MK"/>
        </a:p>
      </dgm:t>
    </dgm:pt>
    <dgm:pt modelId="{8EABC4C2-7659-4CE6-93FC-A96B387304C7}">
      <dgm:prSet phldrT="[Text]" phldr="0" custT="1"/>
      <dgm:spPr>
        <a:scene3d>
          <a:camera prst="orthographicFront"/>
          <a:lightRig rig="threePt" dir="t"/>
        </a:scene3d>
        <a:sp3d extrusionH="12700" prstMaterial="plastic">
          <a:bevelT w="50800" h="50800"/>
          <a:extrusionClr>
            <a:schemeClr val="bg1"/>
          </a:extrusionClr>
        </a:sp3d>
      </dgm:spPr>
      <dgm:t>
        <a:bodyPr/>
        <a:lstStyle/>
        <a:p>
          <a:r>
            <a:rPr lang="en-US" sz="1200" dirty="0"/>
            <a:t>Procedure for Restoration and remediation of soils</a:t>
          </a:r>
        </a:p>
      </dgm:t>
    </dgm:pt>
    <dgm:pt modelId="{048F8668-29CF-449D-B5D8-D2AFE2F1F861}" type="parTrans" cxnId="{7D30BF68-348F-4F19-9024-9F7485EB7B57}">
      <dgm:prSet/>
      <dgm:spPr/>
      <dgm:t>
        <a:bodyPr/>
        <a:lstStyle/>
        <a:p>
          <a:endParaRPr lang="mk-MK"/>
        </a:p>
      </dgm:t>
    </dgm:pt>
    <dgm:pt modelId="{D5DCA4B9-0046-48B4-87C5-C66A68C73837}" type="sibTrans" cxnId="{7D30BF68-348F-4F19-9024-9F7485EB7B57}">
      <dgm:prSet/>
      <dgm:spPr/>
      <dgm:t>
        <a:bodyPr/>
        <a:lstStyle/>
        <a:p>
          <a:endParaRPr lang="mk-MK"/>
        </a:p>
      </dgm:t>
    </dgm:pt>
    <dgm:pt modelId="{930BE950-A1E7-4720-AB95-BB80471CE00C}">
      <dgm:prSet phldrT="[Text]" phldr="0" custT="1"/>
      <dgm:spPr>
        <a:scene3d>
          <a:camera prst="orthographicFront"/>
          <a:lightRig rig="threePt" dir="t"/>
        </a:scene3d>
        <a:sp3d extrusionH="12700" prstMaterial="plastic">
          <a:bevelT w="50800" h="50800"/>
          <a:extrusionClr>
            <a:schemeClr val="bg1"/>
          </a:extrusionClr>
        </a:sp3d>
      </dgm:spPr>
      <dgm:t>
        <a:bodyPr/>
        <a:lstStyle/>
        <a:p>
          <a:r>
            <a:rPr lang="en-US" sz="1200" dirty="0"/>
            <a:t>Obligation for remediation and reclamation of soil</a:t>
          </a:r>
        </a:p>
      </dgm:t>
    </dgm:pt>
    <dgm:pt modelId="{633321A0-8583-410E-AD9D-C65204C5F094}" type="parTrans" cxnId="{3E767364-8B9D-4E81-AD70-A8F6F9E7E37D}">
      <dgm:prSet/>
      <dgm:spPr/>
      <dgm:t>
        <a:bodyPr/>
        <a:lstStyle/>
        <a:p>
          <a:endParaRPr lang="mk-MK"/>
        </a:p>
      </dgm:t>
    </dgm:pt>
    <dgm:pt modelId="{8445D72A-3EB3-4238-9531-8B1470C84F4D}" type="sibTrans" cxnId="{3E767364-8B9D-4E81-AD70-A8F6F9E7E37D}">
      <dgm:prSet/>
      <dgm:spPr/>
      <dgm:t>
        <a:bodyPr/>
        <a:lstStyle/>
        <a:p>
          <a:endParaRPr lang="mk-MK"/>
        </a:p>
      </dgm:t>
    </dgm:pt>
    <dgm:pt modelId="{7DA05DC3-1D1C-41C2-9FF2-2B31D5811CD0}">
      <dgm:prSet phldrT="[Text]" phldr="0" custT="1"/>
      <dgm:spPr>
        <a:scene3d>
          <a:camera prst="orthographicFront"/>
          <a:lightRig rig="threePt" dir="t"/>
        </a:scene3d>
        <a:sp3d extrusionH="12700" prstMaterial="plastic">
          <a:bevelT w="50800" h="50800"/>
          <a:extrusionClr>
            <a:schemeClr val="bg1"/>
          </a:extrusionClr>
        </a:sp3d>
      </dgm:spPr>
      <dgm:t>
        <a:bodyPr/>
        <a:lstStyle/>
        <a:p>
          <a:r>
            <a:rPr lang="en-US" sz="1400" b="1" dirty="0"/>
            <a:t>Desertification Measures</a:t>
          </a:r>
          <a:endParaRPr lang="en-US" sz="1400" dirty="0"/>
        </a:p>
      </dgm:t>
    </dgm:pt>
    <dgm:pt modelId="{E0681AE9-01DD-4269-974D-6228916F5FA6}" type="parTrans" cxnId="{F04A9C95-896D-42C7-9853-4CE0025D9776}">
      <dgm:prSet/>
      <dgm:spPr/>
      <dgm:t>
        <a:bodyPr/>
        <a:lstStyle/>
        <a:p>
          <a:endParaRPr lang="mk-MK"/>
        </a:p>
      </dgm:t>
    </dgm:pt>
    <dgm:pt modelId="{623B7CC1-5C85-4319-9F3E-B40873CCBF7A}" type="sibTrans" cxnId="{F04A9C95-896D-42C7-9853-4CE0025D9776}">
      <dgm:prSet/>
      <dgm:spPr/>
      <dgm:t>
        <a:bodyPr/>
        <a:lstStyle/>
        <a:p>
          <a:endParaRPr lang="mk-MK"/>
        </a:p>
      </dgm:t>
    </dgm:pt>
    <dgm:pt modelId="{6E42EC7A-D59F-499A-AAA8-1B0F22AABFA0}">
      <dgm:prSet phldrT="[Text]" phldr="0" custT="1"/>
      <dgm:spPr>
        <a:scene3d>
          <a:camera prst="orthographicFront"/>
          <a:lightRig rig="threePt" dir="t"/>
        </a:scene3d>
        <a:sp3d extrusionH="12700" prstMaterial="plastic">
          <a:bevelT w="50800" h="50800"/>
          <a:extrusionClr>
            <a:schemeClr val="bg1"/>
          </a:extrusionClr>
        </a:sp3d>
      </dgm:spPr>
      <dgm:t>
        <a:bodyPr/>
        <a:lstStyle/>
        <a:p>
          <a:pPr>
            <a:buFont typeface="Wingdings" panose="05000000000000000000" pitchFamily="2" charset="2"/>
            <a:buChar char=""/>
          </a:pPr>
          <a:r>
            <a:rPr lang="en-US" sz="1200" b="0" noProof="0" dirty="0"/>
            <a:t>Risk Assessment</a:t>
          </a:r>
        </a:p>
      </dgm:t>
    </dgm:pt>
    <dgm:pt modelId="{6A7B6136-ECF2-451A-9B66-F42D733A8D0E}" type="parTrans" cxnId="{D5375189-8BD2-424C-B2BC-5846AF156412}">
      <dgm:prSet/>
      <dgm:spPr/>
      <dgm:t>
        <a:bodyPr/>
        <a:lstStyle/>
        <a:p>
          <a:endParaRPr lang="mk-MK"/>
        </a:p>
      </dgm:t>
    </dgm:pt>
    <dgm:pt modelId="{09302B26-BD50-4551-B232-44792BD66954}" type="sibTrans" cxnId="{D5375189-8BD2-424C-B2BC-5846AF156412}">
      <dgm:prSet/>
      <dgm:spPr/>
      <dgm:t>
        <a:bodyPr/>
        <a:lstStyle/>
        <a:p>
          <a:endParaRPr lang="mk-MK"/>
        </a:p>
      </dgm:t>
    </dgm:pt>
    <dgm:pt modelId="{ACF694FF-98A2-424C-81EE-234B891AF6F0}">
      <dgm:prSet phldrT="[Text]" phldr="0" custT="1"/>
      <dgm:spPr>
        <a:scene3d>
          <a:camera prst="orthographicFront"/>
          <a:lightRig rig="threePt" dir="t"/>
        </a:scene3d>
        <a:sp3d extrusionH="12700" prstMaterial="plastic">
          <a:bevelT w="50800" h="50800"/>
          <a:extrusionClr>
            <a:schemeClr val="bg1"/>
          </a:extrusionClr>
        </a:sp3d>
      </dgm:spPr>
      <dgm:t>
        <a:bodyPr/>
        <a:lstStyle/>
        <a:p>
          <a:pPr>
            <a:buNone/>
          </a:pPr>
          <a:r>
            <a:rPr lang="en-GB" sz="1200" dirty="0"/>
            <a:t>National Plan for Combating Desertification</a:t>
          </a:r>
          <a:endParaRPr lang="en-US" sz="1200" dirty="0"/>
        </a:p>
      </dgm:t>
    </dgm:pt>
    <dgm:pt modelId="{032407D5-8538-4CE9-8BE3-205B6CC558EF}" type="parTrans" cxnId="{CFB051F7-E208-4FB9-AC7F-E41E82B6B132}">
      <dgm:prSet/>
      <dgm:spPr/>
      <dgm:t>
        <a:bodyPr/>
        <a:lstStyle/>
        <a:p>
          <a:endParaRPr lang="mk-MK"/>
        </a:p>
      </dgm:t>
    </dgm:pt>
    <dgm:pt modelId="{4E48FB4E-6A4D-4CAA-82E8-7075AFEE7453}" type="sibTrans" cxnId="{CFB051F7-E208-4FB9-AC7F-E41E82B6B132}">
      <dgm:prSet/>
      <dgm:spPr/>
      <dgm:t>
        <a:bodyPr/>
        <a:lstStyle/>
        <a:p>
          <a:endParaRPr lang="mk-MK"/>
        </a:p>
      </dgm:t>
    </dgm:pt>
    <dgm:pt modelId="{56B06D69-9084-4F97-B45F-44B3D3A1ADA3}">
      <dgm:prSet phldrT="[Text]" phldr="0" custT="1"/>
      <dgm:spPr>
        <a:scene3d>
          <a:camera prst="orthographicFront"/>
          <a:lightRig rig="threePt" dir="t"/>
        </a:scene3d>
        <a:sp3d extrusionH="12700" prstMaterial="plastic">
          <a:bevelT w="50800" h="50800"/>
          <a:extrusionClr>
            <a:schemeClr val="bg1"/>
          </a:extrusionClr>
        </a:sp3d>
      </dgm:spPr>
      <dgm:t>
        <a:bodyPr/>
        <a:lstStyle/>
        <a:p>
          <a:pPr>
            <a:buNone/>
          </a:pPr>
          <a:r>
            <a:rPr lang="en-GB" sz="1200" dirty="0"/>
            <a:t>Programme for Achieving Land Degradation Neutrality Targets </a:t>
          </a:r>
          <a:endParaRPr lang="en-US" sz="1200" dirty="0"/>
        </a:p>
      </dgm:t>
    </dgm:pt>
    <dgm:pt modelId="{957A7F20-BC90-472B-A68E-BE3B0B0CCDD5}" type="parTrans" cxnId="{CE6D3A61-4E8E-4F86-BA50-F803546BB716}">
      <dgm:prSet/>
      <dgm:spPr/>
      <dgm:t>
        <a:bodyPr/>
        <a:lstStyle/>
        <a:p>
          <a:endParaRPr lang="mk-MK"/>
        </a:p>
      </dgm:t>
    </dgm:pt>
    <dgm:pt modelId="{4989C8CE-969F-420D-B4AA-2F814F6FBBE1}" type="sibTrans" cxnId="{CE6D3A61-4E8E-4F86-BA50-F803546BB716}">
      <dgm:prSet/>
      <dgm:spPr/>
      <dgm:t>
        <a:bodyPr/>
        <a:lstStyle/>
        <a:p>
          <a:endParaRPr lang="mk-MK"/>
        </a:p>
      </dgm:t>
    </dgm:pt>
    <dgm:pt modelId="{3F09C811-AB4A-4A20-A091-892B7B75FD01}">
      <dgm:prSet phldrT="[Text]" phldr="0" custT="1"/>
      <dgm:spPr>
        <a:scene3d>
          <a:camera prst="orthographicFront"/>
          <a:lightRig rig="threePt" dir="t"/>
        </a:scene3d>
        <a:sp3d extrusionH="12700" prstMaterial="plastic">
          <a:bevelT w="50800" h="50800"/>
          <a:extrusionClr>
            <a:schemeClr val="bg1"/>
          </a:extrusionClr>
        </a:sp3d>
      </dgm:spPr>
      <dgm:t>
        <a:bodyPr/>
        <a:lstStyle/>
        <a:p>
          <a:pPr>
            <a:buNone/>
          </a:pPr>
          <a:r>
            <a:rPr lang="en-US" sz="1200" dirty="0"/>
            <a:t>Early‑warning systems</a:t>
          </a:r>
        </a:p>
      </dgm:t>
    </dgm:pt>
    <dgm:pt modelId="{182361AD-5984-4683-88D8-DCC661DA2FFC}" type="parTrans" cxnId="{05B67045-6281-4494-A320-F62EB5DA40E8}">
      <dgm:prSet/>
      <dgm:spPr/>
      <dgm:t>
        <a:bodyPr/>
        <a:lstStyle/>
        <a:p>
          <a:endParaRPr lang="mk-MK"/>
        </a:p>
      </dgm:t>
    </dgm:pt>
    <dgm:pt modelId="{DEAF2EEE-A938-405C-BC5F-B5AB40B87577}" type="sibTrans" cxnId="{05B67045-6281-4494-A320-F62EB5DA40E8}">
      <dgm:prSet/>
      <dgm:spPr/>
      <dgm:t>
        <a:bodyPr/>
        <a:lstStyle/>
        <a:p>
          <a:endParaRPr lang="mk-MK"/>
        </a:p>
      </dgm:t>
    </dgm:pt>
    <dgm:pt modelId="{0AEB549D-FE1D-4804-A906-746CC0375B56}">
      <dgm:prSet phldrT="[Text]" phldr="0" custT="1"/>
      <dgm:spPr>
        <a:scene3d>
          <a:camera prst="orthographicFront"/>
          <a:lightRig rig="threePt" dir="t"/>
        </a:scene3d>
        <a:sp3d extrusionH="12700" prstMaterial="plastic">
          <a:bevelT w="50800" h="50800"/>
          <a:extrusionClr>
            <a:schemeClr val="bg1"/>
          </a:extrusionClr>
        </a:sp3d>
      </dgm:spPr>
      <dgm:t>
        <a:bodyPr/>
        <a:lstStyle/>
        <a:p>
          <a:pPr>
            <a:buNone/>
          </a:pPr>
          <a:r>
            <a:rPr lang="en-US" sz="1200" dirty="0"/>
            <a:t>Drought‑risk management</a:t>
          </a:r>
        </a:p>
      </dgm:t>
    </dgm:pt>
    <dgm:pt modelId="{2EBA6EA5-0E58-4AB1-8070-88370D0394E0}" type="parTrans" cxnId="{B1EBC19B-65D0-4DF5-9B4D-F91A81C5D764}">
      <dgm:prSet/>
      <dgm:spPr/>
      <dgm:t>
        <a:bodyPr/>
        <a:lstStyle/>
        <a:p>
          <a:endParaRPr lang="mk-MK"/>
        </a:p>
      </dgm:t>
    </dgm:pt>
    <dgm:pt modelId="{2E169478-0874-46A6-8EC2-5CDA2FE5EA03}" type="sibTrans" cxnId="{B1EBC19B-65D0-4DF5-9B4D-F91A81C5D764}">
      <dgm:prSet/>
      <dgm:spPr/>
      <dgm:t>
        <a:bodyPr/>
        <a:lstStyle/>
        <a:p>
          <a:endParaRPr lang="mk-MK"/>
        </a:p>
      </dgm:t>
    </dgm:pt>
    <dgm:pt modelId="{984912A7-11E3-4DF4-9044-0F41FCD18985}">
      <dgm:prSet phldrT="[Text]" phldr="0" custT="1"/>
      <dgm:spPr>
        <a:scene3d>
          <a:camera prst="orthographicFront"/>
          <a:lightRig rig="threePt" dir="t"/>
        </a:scene3d>
        <a:sp3d extrusionH="12700" prstMaterial="plastic">
          <a:bevelT w="50800" h="50800"/>
          <a:extrusionClr>
            <a:schemeClr val="bg1"/>
          </a:extrusionClr>
        </a:sp3d>
      </dgm:spPr>
      <dgm:t>
        <a:bodyPr/>
        <a:lstStyle/>
        <a:p>
          <a:pPr>
            <a:buNone/>
          </a:pPr>
          <a:r>
            <a:rPr lang="en-US" sz="1200" dirty="0"/>
            <a:t>Restoration of degraded lands</a:t>
          </a:r>
        </a:p>
      </dgm:t>
    </dgm:pt>
    <dgm:pt modelId="{E956FB56-EE9E-48DA-8027-8487DA0B2071}" type="parTrans" cxnId="{A51743DF-E87E-4A15-ADFE-D1787E9E9279}">
      <dgm:prSet/>
      <dgm:spPr/>
      <dgm:t>
        <a:bodyPr/>
        <a:lstStyle/>
        <a:p>
          <a:endParaRPr lang="mk-MK"/>
        </a:p>
      </dgm:t>
    </dgm:pt>
    <dgm:pt modelId="{B8F4F4F6-0862-4439-AC93-D661735677C6}" type="sibTrans" cxnId="{A51743DF-E87E-4A15-ADFE-D1787E9E9279}">
      <dgm:prSet/>
      <dgm:spPr/>
      <dgm:t>
        <a:bodyPr/>
        <a:lstStyle/>
        <a:p>
          <a:endParaRPr lang="mk-MK"/>
        </a:p>
      </dgm:t>
    </dgm:pt>
    <dgm:pt modelId="{D720891B-DC82-47FF-B20C-FBC67C0DA2FD}">
      <dgm:prSet phldrT="[Text]" phldr="0" custT="1"/>
      <dgm:spPr>
        <a:scene3d>
          <a:camera prst="orthographicFront"/>
          <a:lightRig rig="threePt" dir="t"/>
        </a:scene3d>
        <a:sp3d extrusionH="12700" prstMaterial="plastic">
          <a:bevelT w="50800" h="50800"/>
          <a:extrusionClr>
            <a:schemeClr val="bg1"/>
          </a:extrusionClr>
        </a:sp3d>
      </dgm:spPr>
      <dgm:t>
        <a:bodyPr/>
        <a:lstStyle/>
        <a:p>
          <a:pPr>
            <a:buNone/>
          </a:pPr>
          <a:r>
            <a:rPr lang="en-US" sz="1200" dirty="0"/>
            <a:t>State &amp; Municipal Budget</a:t>
          </a:r>
          <a:endParaRPr lang="mk-MK" sz="1200" dirty="0"/>
        </a:p>
      </dgm:t>
    </dgm:pt>
    <dgm:pt modelId="{C57A9ADB-A05D-448D-A7AF-E0085A438A88}" type="parTrans" cxnId="{C40E2DB7-AEFE-4A37-9DBC-A7837A3C9955}">
      <dgm:prSet/>
      <dgm:spPr/>
      <dgm:t>
        <a:bodyPr/>
        <a:lstStyle/>
        <a:p>
          <a:endParaRPr lang="mk-MK"/>
        </a:p>
      </dgm:t>
    </dgm:pt>
    <dgm:pt modelId="{A18F08A3-3408-44FE-AA03-8CF6C5D4D825}" type="sibTrans" cxnId="{C40E2DB7-AEFE-4A37-9DBC-A7837A3C9955}">
      <dgm:prSet/>
      <dgm:spPr/>
      <dgm:t>
        <a:bodyPr/>
        <a:lstStyle/>
        <a:p>
          <a:endParaRPr lang="mk-MK"/>
        </a:p>
      </dgm:t>
    </dgm:pt>
    <dgm:pt modelId="{E905587F-BBED-4571-B77C-23AC37EED1FD}">
      <dgm:prSet phldrT="[Text]" phldr="0" custT="1"/>
      <dgm:spPr>
        <a:scene3d>
          <a:camera prst="orthographicFront"/>
          <a:lightRig rig="threePt" dir="t"/>
        </a:scene3d>
        <a:sp3d extrusionH="12700" prstMaterial="plastic">
          <a:bevelT w="50800" h="50800"/>
          <a:extrusionClr>
            <a:schemeClr val="bg1"/>
          </a:extrusionClr>
        </a:sp3d>
      </dgm:spPr>
      <dgm:t>
        <a:bodyPr/>
        <a:lstStyle/>
        <a:p>
          <a:pPr>
            <a:buNone/>
          </a:pPr>
          <a:r>
            <a:rPr lang="en-US" sz="1200" dirty="0"/>
            <a:t>Environmental &amp; Climate </a:t>
          </a:r>
          <a:r>
            <a:rPr lang="en-US" sz="1200" dirty="0" err="1"/>
            <a:t>programmes</a:t>
          </a:r>
          <a:endParaRPr lang="mk-MK" sz="1200" dirty="0"/>
        </a:p>
      </dgm:t>
    </dgm:pt>
    <dgm:pt modelId="{20144887-D14A-47F7-8286-48D2521F3083}" type="parTrans" cxnId="{D03F2EB2-39F7-49D7-91A2-A5F0887FE3C0}">
      <dgm:prSet/>
      <dgm:spPr/>
      <dgm:t>
        <a:bodyPr/>
        <a:lstStyle/>
        <a:p>
          <a:endParaRPr lang="mk-MK"/>
        </a:p>
      </dgm:t>
    </dgm:pt>
    <dgm:pt modelId="{EAECDAE6-E72C-4189-888B-F67027D332D5}" type="sibTrans" cxnId="{D03F2EB2-39F7-49D7-91A2-A5F0887FE3C0}">
      <dgm:prSet/>
      <dgm:spPr/>
      <dgm:t>
        <a:bodyPr/>
        <a:lstStyle/>
        <a:p>
          <a:endParaRPr lang="mk-MK"/>
        </a:p>
      </dgm:t>
    </dgm:pt>
    <dgm:pt modelId="{F45C27D4-72A0-4CCC-9419-3B3902A67F18}">
      <dgm:prSet phldrT="[Text]" phldr="0" custT="1"/>
      <dgm:spPr>
        <a:scene3d>
          <a:camera prst="orthographicFront"/>
          <a:lightRig rig="threePt" dir="t"/>
        </a:scene3d>
        <a:sp3d extrusionH="12700" prstMaterial="plastic">
          <a:bevelT w="50800" h="50800"/>
          <a:extrusionClr>
            <a:schemeClr val="bg1"/>
          </a:extrusionClr>
        </a:sp3d>
      </dgm:spPr>
      <dgm:t>
        <a:bodyPr/>
        <a:lstStyle/>
        <a:p>
          <a:pPr>
            <a:buNone/>
          </a:pPr>
          <a:r>
            <a:rPr lang="en-US" sz="1200" dirty="0"/>
            <a:t>Projects</a:t>
          </a:r>
          <a:endParaRPr lang="mk-MK" sz="1200" dirty="0"/>
        </a:p>
      </dgm:t>
    </dgm:pt>
    <dgm:pt modelId="{64DB2C7F-500E-4638-947F-73ED7A706E75}" type="parTrans" cxnId="{B85CFE49-0EB0-4588-A553-62B51DC5EFF4}">
      <dgm:prSet/>
      <dgm:spPr/>
      <dgm:t>
        <a:bodyPr/>
        <a:lstStyle/>
        <a:p>
          <a:endParaRPr lang="mk-MK"/>
        </a:p>
      </dgm:t>
    </dgm:pt>
    <dgm:pt modelId="{67626F3F-8196-410F-AF9E-8A76125FD0CD}" type="sibTrans" cxnId="{B85CFE49-0EB0-4588-A553-62B51DC5EFF4}">
      <dgm:prSet/>
      <dgm:spPr/>
      <dgm:t>
        <a:bodyPr/>
        <a:lstStyle/>
        <a:p>
          <a:endParaRPr lang="mk-MK"/>
        </a:p>
      </dgm:t>
    </dgm:pt>
    <dgm:pt modelId="{78E832F3-941A-4DDF-BF24-47B54C285873}" type="pres">
      <dgm:prSet presAssocID="{783C9F16-421D-467B-8C84-43848F676563}" presName="Name0" presStyleCnt="0">
        <dgm:presLayoutVars>
          <dgm:chMax val="7"/>
          <dgm:chPref val="7"/>
          <dgm:dir/>
          <dgm:animOne val="branch"/>
          <dgm:animLvl val="lvl"/>
        </dgm:presLayoutVars>
      </dgm:prSet>
      <dgm:spPr/>
    </dgm:pt>
    <dgm:pt modelId="{323D0164-38D6-4D38-86F9-75D98BEA082D}" type="pres">
      <dgm:prSet presAssocID="{47C617CB-4B26-48B1-8CBE-6C8CF2CE017B}" presName="ParentComposite" presStyleCnt="0"/>
      <dgm:spPr>
        <a:scene3d>
          <a:camera prst="orthographicFront"/>
          <a:lightRig rig="threePt" dir="t"/>
        </a:scene3d>
        <a:sp3d extrusionH="12700" prstMaterial="plastic">
          <a:bevelT w="50800" h="50800"/>
          <a:extrusionClr>
            <a:schemeClr val="bg1"/>
          </a:extrusionClr>
        </a:sp3d>
      </dgm:spPr>
    </dgm:pt>
    <dgm:pt modelId="{28393115-80F5-4FC4-8BD9-935952F6117B}" type="pres">
      <dgm:prSet presAssocID="{47C617CB-4B26-48B1-8CBE-6C8CF2CE017B}" presName="Chord" presStyleLbl="bgShp" presStyleIdx="0" presStyleCnt="5" custAng="0" custScaleX="102961" custScaleY="74685"/>
      <dgm:spPr>
        <a:solidFill>
          <a:schemeClr val="accent1">
            <a:lumMod val="20000"/>
            <a:lumOff val="80000"/>
          </a:schemeClr>
        </a:solidFill>
        <a:ln>
          <a:noFill/>
        </a:ln>
        <a:effectLst>
          <a:glow rad="63500">
            <a:srgbClr val="00B0F0">
              <a:alpha val="25000"/>
            </a:srgbClr>
          </a:glow>
          <a:outerShdw dist="25400" dir="2160000" sx="1000" sy="1000" algn="ctr" rotWithShape="0">
            <a:srgbClr val="000000">
              <a:alpha val="43137"/>
            </a:srgbClr>
          </a:outerShdw>
          <a:softEdge rad="165100"/>
        </a:effectLst>
        <a:scene3d>
          <a:camera prst="orthographicFront"/>
          <a:lightRig rig="flat" dir="t"/>
        </a:scene3d>
        <a:sp3d z="-190500" extrusionH="12700" prstMaterial="plastic">
          <a:bevelT w="50800" h="50800"/>
          <a:extrusionClr>
            <a:schemeClr val="bg1"/>
          </a:extrusionClr>
        </a:sp3d>
      </dgm:spPr>
    </dgm:pt>
    <dgm:pt modelId="{F9B8B55D-CD5B-4169-BD55-20B194169681}" type="pres">
      <dgm:prSet presAssocID="{47C617CB-4B26-48B1-8CBE-6C8CF2CE017B}" presName="Pie" presStyleLbl="alignNode1" presStyleIdx="0" presStyleCnt="5" custScaleX="101102" custScaleY="90643"/>
      <dgm:spPr>
        <a:solidFill>
          <a:schemeClr val="accent5">
            <a:lumMod val="40000"/>
            <a:lumOff val="60000"/>
          </a:schemeClr>
        </a:solidFill>
        <a:ln>
          <a:solidFill>
            <a:srgbClr val="0070C0"/>
          </a:solidFill>
        </a:ln>
        <a:effectLst>
          <a:glow>
            <a:srgbClr val="0070C0"/>
          </a:glow>
          <a:outerShdw blurRad="50800" dist="50800" dir="5400000" algn="ctr" rotWithShape="0">
            <a:schemeClr val="accent5">
              <a:lumMod val="20000"/>
              <a:lumOff val="80000"/>
            </a:schemeClr>
          </a:outerShdw>
        </a:effectLst>
        <a:scene3d>
          <a:camera prst="orthographicFront"/>
          <a:lightRig rig="flat" dir="t"/>
        </a:scene3d>
        <a:sp3d extrusionH="12700" prstMaterial="plastic">
          <a:bevelT w="50800" h="50800"/>
          <a:bevelB w="88900" h="31750" prst="angle"/>
          <a:extrusionClr>
            <a:schemeClr val="bg1"/>
          </a:extrusionClr>
        </a:sp3d>
      </dgm:spPr>
    </dgm:pt>
    <dgm:pt modelId="{B1C223CE-E94E-4292-884C-EDD00908A561}" type="pres">
      <dgm:prSet presAssocID="{47C617CB-4B26-48B1-8CBE-6C8CF2CE017B}" presName="Parent" presStyleLbl="revTx" presStyleIdx="0" presStyleCnt="10">
        <dgm:presLayoutVars>
          <dgm:chMax val="1"/>
          <dgm:chPref val="1"/>
          <dgm:bulletEnabled val="1"/>
        </dgm:presLayoutVars>
      </dgm:prSet>
      <dgm:spPr/>
    </dgm:pt>
    <dgm:pt modelId="{90576CA8-0044-4752-8E19-1AC9E06B5CF2}" type="pres">
      <dgm:prSet presAssocID="{A31203FD-8844-4971-87ED-78C5A711AF06}" presName="negSibTrans" presStyleCnt="0"/>
      <dgm:spPr>
        <a:scene3d>
          <a:camera prst="orthographicFront"/>
          <a:lightRig rig="threePt" dir="t"/>
        </a:scene3d>
        <a:sp3d extrusionH="12700" prstMaterial="plastic">
          <a:bevelT w="50800" h="50800"/>
          <a:extrusionClr>
            <a:schemeClr val="bg1"/>
          </a:extrusionClr>
        </a:sp3d>
      </dgm:spPr>
    </dgm:pt>
    <dgm:pt modelId="{E2B0DD81-BF99-491D-A738-CAC3AF28A953}" type="pres">
      <dgm:prSet presAssocID="{47C617CB-4B26-48B1-8CBE-6C8CF2CE017B}" presName="composite" presStyleCnt="0"/>
      <dgm:spPr>
        <a:scene3d>
          <a:camera prst="orthographicFront"/>
          <a:lightRig rig="threePt" dir="t"/>
        </a:scene3d>
        <a:sp3d extrusionH="12700" prstMaterial="plastic">
          <a:bevelT w="50800" h="50800"/>
          <a:extrusionClr>
            <a:schemeClr val="bg1"/>
          </a:extrusionClr>
        </a:sp3d>
      </dgm:spPr>
    </dgm:pt>
    <dgm:pt modelId="{650A8629-EC87-43EC-8F53-E2CCC926DCAA}" type="pres">
      <dgm:prSet presAssocID="{47C617CB-4B26-48B1-8CBE-6C8CF2CE017B}" presName="Child" presStyleLbl="revTx" presStyleIdx="1" presStyleCnt="10">
        <dgm:presLayoutVars>
          <dgm:chMax val="0"/>
          <dgm:chPref val="0"/>
          <dgm:bulletEnabled val="1"/>
        </dgm:presLayoutVars>
      </dgm:prSet>
      <dgm:spPr/>
    </dgm:pt>
    <dgm:pt modelId="{89A067BB-7D32-466D-A24B-0AB7A3567553}" type="pres">
      <dgm:prSet presAssocID="{76748530-6EC8-4953-8348-66DA114DF387}" presName="sibTrans" presStyleCnt="0"/>
      <dgm:spPr>
        <a:scene3d>
          <a:camera prst="orthographicFront"/>
          <a:lightRig rig="threePt" dir="t"/>
        </a:scene3d>
        <a:sp3d extrusionH="12700" prstMaterial="plastic">
          <a:bevelT w="50800" h="50800"/>
          <a:extrusionClr>
            <a:schemeClr val="bg1"/>
          </a:extrusionClr>
        </a:sp3d>
      </dgm:spPr>
    </dgm:pt>
    <dgm:pt modelId="{5D09654B-AE02-4C4A-90E6-CF1A547D27C7}" type="pres">
      <dgm:prSet presAssocID="{0CB5968A-6F0C-4A24-815E-694A75AFDF3D}" presName="ParentComposite" presStyleCnt="0"/>
      <dgm:spPr>
        <a:scene3d>
          <a:camera prst="orthographicFront"/>
          <a:lightRig rig="threePt" dir="t"/>
        </a:scene3d>
        <a:sp3d extrusionH="12700" prstMaterial="plastic">
          <a:bevelT w="50800" h="50800"/>
          <a:extrusionClr>
            <a:schemeClr val="bg1"/>
          </a:extrusionClr>
        </a:sp3d>
      </dgm:spPr>
    </dgm:pt>
    <dgm:pt modelId="{6CBC23CD-A049-4599-AFF1-56ACBB3B1B28}" type="pres">
      <dgm:prSet presAssocID="{0CB5968A-6F0C-4A24-815E-694A75AFDF3D}" presName="Chord" presStyleLbl="bgShp" presStyleIdx="1" presStyleCnt="5" custAng="0" custScaleX="102961" custScaleY="74685"/>
      <dgm:spPr>
        <a:solidFill>
          <a:schemeClr val="accent1">
            <a:lumMod val="20000"/>
            <a:lumOff val="80000"/>
          </a:schemeClr>
        </a:solidFill>
        <a:ln>
          <a:noFill/>
        </a:ln>
        <a:effectLst>
          <a:glow rad="63500">
            <a:srgbClr val="00B0F0">
              <a:alpha val="25000"/>
            </a:srgbClr>
          </a:glow>
          <a:outerShdw dist="25400" dir="2160000" sx="1000" sy="1000" algn="ctr" rotWithShape="0">
            <a:srgbClr val="000000">
              <a:alpha val="43137"/>
            </a:srgbClr>
          </a:outerShdw>
          <a:softEdge rad="165100"/>
        </a:effectLst>
        <a:scene3d>
          <a:camera prst="orthographicFront"/>
          <a:lightRig rig="flat" dir="t"/>
        </a:scene3d>
        <a:sp3d z="-190500" extrusionH="12700" prstMaterial="plastic">
          <a:bevelT w="50800" h="50800"/>
          <a:extrusionClr>
            <a:schemeClr val="bg1"/>
          </a:extrusionClr>
        </a:sp3d>
      </dgm:spPr>
    </dgm:pt>
    <dgm:pt modelId="{69CE9AD5-9CF5-4D22-A816-D9ED447A88EE}" type="pres">
      <dgm:prSet presAssocID="{0CB5968A-6F0C-4A24-815E-694A75AFDF3D}" presName="Pie" presStyleLbl="alignNode1" presStyleIdx="1" presStyleCnt="5" custScaleX="100346" custScaleY="87246"/>
      <dgm:spPr>
        <a:solidFill>
          <a:schemeClr val="accent5">
            <a:lumMod val="40000"/>
            <a:lumOff val="60000"/>
          </a:schemeClr>
        </a:solidFill>
        <a:ln>
          <a:solidFill>
            <a:srgbClr val="0070C0"/>
          </a:solidFill>
        </a:ln>
        <a:effectLst>
          <a:glow>
            <a:srgbClr val="0070C0"/>
          </a:glow>
          <a:outerShdw blurRad="50800" dist="50800" dir="5400000" algn="ctr" rotWithShape="0">
            <a:schemeClr val="accent5">
              <a:lumMod val="20000"/>
              <a:lumOff val="80000"/>
            </a:schemeClr>
          </a:outerShdw>
        </a:effectLst>
        <a:scene3d>
          <a:camera prst="orthographicFront"/>
          <a:lightRig rig="flat" dir="t"/>
        </a:scene3d>
        <a:sp3d extrusionH="12700" prstMaterial="plastic">
          <a:bevelT w="50800" h="50800"/>
          <a:bevelB w="88900" h="31750" prst="angle"/>
          <a:extrusionClr>
            <a:schemeClr val="bg1"/>
          </a:extrusionClr>
        </a:sp3d>
      </dgm:spPr>
    </dgm:pt>
    <dgm:pt modelId="{A6EAD4D0-523C-475B-B64B-574BC40B426E}" type="pres">
      <dgm:prSet presAssocID="{0CB5968A-6F0C-4A24-815E-694A75AFDF3D}" presName="Parent" presStyleLbl="revTx" presStyleIdx="2" presStyleCnt="10">
        <dgm:presLayoutVars>
          <dgm:chMax val="1"/>
          <dgm:chPref val="1"/>
          <dgm:bulletEnabled val="1"/>
        </dgm:presLayoutVars>
      </dgm:prSet>
      <dgm:spPr/>
    </dgm:pt>
    <dgm:pt modelId="{B8927622-F072-4EBA-93AA-BF6AB1D472D6}" type="pres">
      <dgm:prSet presAssocID="{565341E0-B50D-4A89-B6D6-FE2C7248B16B}" presName="negSibTrans" presStyleCnt="0"/>
      <dgm:spPr>
        <a:scene3d>
          <a:camera prst="orthographicFront"/>
          <a:lightRig rig="threePt" dir="t"/>
        </a:scene3d>
        <a:sp3d extrusionH="12700" prstMaterial="plastic">
          <a:bevelT w="50800" h="50800"/>
          <a:extrusionClr>
            <a:schemeClr val="bg1"/>
          </a:extrusionClr>
        </a:sp3d>
      </dgm:spPr>
    </dgm:pt>
    <dgm:pt modelId="{5D151F69-A878-452F-903C-FCB848F0CC5B}" type="pres">
      <dgm:prSet presAssocID="{0CB5968A-6F0C-4A24-815E-694A75AFDF3D}" presName="composite" presStyleCnt="0"/>
      <dgm:spPr>
        <a:scene3d>
          <a:camera prst="orthographicFront"/>
          <a:lightRig rig="threePt" dir="t"/>
        </a:scene3d>
        <a:sp3d extrusionH="12700" prstMaterial="plastic">
          <a:bevelT w="50800" h="50800"/>
          <a:extrusionClr>
            <a:schemeClr val="bg1"/>
          </a:extrusionClr>
        </a:sp3d>
      </dgm:spPr>
    </dgm:pt>
    <dgm:pt modelId="{75F8674C-0147-4D09-9573-B612B25787EB}" type="pres">
      <dgm:prSet presAssocID="{0CB5968A-6F0C-4A24-815E-694A75AFDF3D}" presName="Child" presStyleLbl="revTx" presStyleIdx="3" presStyleCnt="10">
        <dgm:presLayoutVars>
          <dgm:chMax val="0"/>
          <dgm:chPref val="0"/>
          <dgm:bulletEnabled val="1"/>
        </dgm:presLayoutVars>
      </dgm:prSet>
      <dgm:spPr/>
    </dgm:pt>
    <dgm:pt modelId="{3540195A-D4D0-4FE3-B3CA-F87D775BF249}" type="pres">
      <dgm:prSet presAssocID="{8D4AFD72-600B-40E7-951E-DE4884ABCFE4}" presName="sibTrans" presStyleCnt="0"/>
      <dgm:spPr>
        <a:scene3d>
          <a:camera prst="orthographicFront"/>
          <a:lightRig rig="threePt" dir="t"/>
        </a:scene3d>
        <a:sp3d extrusionH="12700" prstMaterial="plastic">
          <a:bevelT w="50800" h="50800"/>
          <a:extrusionClr>
            <a:schemeClr val="bg1"/>
          </a:extrusionClr>
        </a:sp3d>
      </dgm:spPr>
    </dgm:pt>
    <dgm:pt modelId="{6EE0A760-AFAF-4205-A830-1FB5373497A5}" type="pres">
      <dgm:prSet presAssocID="{7DA05DC3-1D1C-41C2-9FF2-2B31D5811CD0}" presName="ParentComposite" presStyleCnt="0"/>
      <dgm:spPr>
        <a:scene3d>
          <a:camera prst="orthographicFront"/>
          <a:lightRig rig="threePt" dir="t"/>
        </a:scene3d>
        <a:sp3d extrusionH="12700" prstMaterial="plastic">
          <a:bevelT w="50800" h="50800"/>
          <a:extrusionClr>
            <a:schemeClr val="bg1"/>
          </a:extrusionClr>
        </a:sp3d>
      </dgm:spPr>
    </dgm:pt>
    <dgm:pt modelId="{89A4CF39-ADF6-4792-AF28-03D4CA5CD2F6}" type="pres">
      <dgm:prSet presAssocID="{7DA05DC3-1D1C-41C2-9FF2-2B31D5811CD0}" presName="Chord" presStyleLbl="bgShp" presStyleIdx="2" presStyleCnt="5" custAng="0" custScaleX="102961" custScaleY="74685"/>
      <dgm:spPr>
        <a:solidFill>
          <a:schemeClr val="accent1">
            <a:lumMod val="20000"/>
            <a:lumOff val="80000"/>
          </a:schemeClr>
        </a:solidFill>
        <a:ln>
          <a:noFill/>
        </a:ln>
        <a:effectLst>
          <a:glow rad="63500">
            <a:srgbClr val="00B0F0">
              <a:alpha val="25000"/>
            </a:srgbClr>
          </a:glow>
          <a:outerShdw dist="25400" dir="2160000" sx="1000" sy="1000" algn="ctr" rotWithShape="0">
            <a:srgbClr val="000000">
              <a:alpha val="43137"/>
            </a:srgbClr>
          </a:outerShdw>
          <a:softEdge rad="165100"/>
        </a:effectLst>
        <a:scene3d>
          <a:camera prst="orthographicFront"/>
          <a:lightRig rig="flat" dir="t"/>
        </a:scene3d>
        <a:sp3d z="-190500" extrusionH="12700" prstMaterial="plastic">
          <a:bevelT w="50800" h="50800"/>
          <a:extrusionClr>
            <a:schemeClr val="bg1"/>
          </a:extrusionClr>
        </a:sp3d>
      </dgm:spPr>
    </dgm:pt>
    <dgm:pt modelId="{F7BB8910-603B-4AC1-B194-02AB478B18D4}" type="pres">
      <dgm:prSet presAssocID="{7DA05DC3-1D1C-41C2-9FF2-2B31D5811CD0}" presName="Pie" presStyleLbl="alignNode1" presStyleIdx="2" presStyleCnt="5" custScaleX="92721" custScaleY="91930"/>
      <dgm:spPr>
        <a:solidFill>
          <a:schemeClr val="accent5">
            <a:lumMod val="40000"/>
            <a:lumOff val="60000"/>
          </a:schemeClr>
        </a:solidFill>
        <a:ln>
          <a:solidFill>
            <a:srgbClr val="0070C0"/>
          </a:solidFill>
        </a:ln>
        <a:effectLst>
          <a:glow>
            <a:srgbClr val="0070C0"/>
          </a:glow>
          <a:outerShdw blurRad="50800" dist="50800" dir="5400000" algn="ctr" rotWithShape="0">
            <a:schemeClr val="accent5">
              <a:lumMod val="20000"/>
              <a:lumOff val="80000"/>
            </a:schemeClr>
          </a:outerShdw>
        </a:effectLst>
        <a:scene3d>
          <a:camera prst="orthographicFront"/>
          <a:lightRig rig="flat" dir="t"/>
        </a:scene3d>
        <a:sp3d extrusionH="12700" prstMaterial="plastic">
          <a:bevelT w="50800" h="50800"/>
          <a:bevelB w="88900" h="31750" prst="angle"/>
          <a:extrusionClr>
            <a:schemeClr val="bg1"/>
          </a:extrusionClr>
        </a:sp3d>
      </dgm:spPr>
    </dgm:pt>
    <dgm:pt modelId="{3E360B54-4D41-49E4-89EF-BF88F4BA1375}" type="pres">
      <dgm:prSet presAssocID="{7DA05DC3-1D1C-41C2-9FF2-2B31D5811CD0}" presName="Parent" presStyleLbl="revTx" presStyleIdx="4" presStyleCnt="10">
        <dgm:presLayoutVars>
          <dgm:chMax val="1"/>
          <dgm:chPref val="1"/>
          <dgm:bulletEnabled val="1"/>
        </dgm:presLayoutVars>
      </dgm:prSet>
      <dgm:spPr/>
    </dgm:pt>
    <dgm:pt modelId="{F1315869-A253-4D88-85CE-AD31FA5436EC}" type="pres">
      <dgm:prSet presAssocID="{4E48FB4E-6A4D-4CAA-82E8-7075AFEE7453}" presName="negSibTrans" presStyleCnt="0"/>
      <dgm:spPr>
        <a:scene3d>
          <a:camera prst="orthographicFront"/>
          <a:lightRig rig="threePt" dir="t"/>
        </a:scene3d>
        <a:sp3d extrusionH="12700" prstMaterial="plastic">
          <a:bevelT w="50800" h="50800"/>
          <a:extrusionClr>
            <a:schemeClr val="bg1"/>
          </a:extrusionClr>
        </a:sp3d>
      </dgm:spPr>
    </dgm:pt>
    <dgm:pt modelId="{83CD9732-96CD-4CEB-B1E4-85CAE69C8EA6}" type="pres">
      <dgm:prSet presAssocID="{7DA05DC3-1D1C-41C2-9FF2-2B31D5811CD0}" presName="composite" presStyleCnt="0"/>
      <dgm:spPr>
        <a:scene3d>
          <a:camera prst="orthographicFront"/>
          <a:lightRig rig="threePt" dir="t"/>
        </a:scene3d>
        <a:sp3d extrusionH="12700" prstMaterial="plastic">
          <a:bevelT w="50800" h="50800"/>
          <a:extrusionClr>
            <a:schemeClr val="bg1"/>
          </a:extrusionClr>
        </a:sp3d>
      </dgm:spPr>
    </dgm:pt>
    <dgm:pt modelId="{BB20EC87-274E-456D-A3AC-7547AF0E56C8}" type="pres">
      <dgm:prSet presAssocID="{7DA05DC3-1D1C-41C2-9FF2-2B31D5811CD0}" presName="Child" presStyleLbl="revTx" presStyleIdx="5" presStyleCnt="10">
        <dgm:presLayoutVars>
          <dgm:chMax val="0"/>
          <dgm:chPref val="0"/>
          <dgm:bulletEnabled val="1"/>
        </dgm:presLayoutVars>
      </dgm:prSet>
      <dgm:spPr/>
    </dgm:pt>
    <dgm:pt modelId="{0BBD1780-2AD5-42BE-A8C5-7A47765FBCBE}" type="pres">
      <dgm:prSet presAssocID="{623B7CC1-5C85-4319-9F3E-B40873CCBF7A}" presName="sibTrans" presStyleCnt="0"/>
      <dgm:spPr>
        <a:scene3d>
          <a:camera prst="orthographicFront"/>
          <a:lightRig rig="threePt" dir="t"/>
        </a:scene3d>
        <a:sp3d extrusionH="12700" prstMaterial="plastic">
          <a:bevelT w="50800" h="50800"/>
          <a:extrusionClr>
            <a:schemeClr val="bg1"/>
          </a:extrusionClr>
        </a:sp3d>
      </dgm:spPr>
    </dgm:pt>
    <dgm:pt modelId="{4139972A-F1EF-40AB-9703-624DA62266D6}" type="pres">
      <dgm:prSet presAssocID="{0849ACB4-882F-468E-9A03-B7BC34C58780}" presName="ParentComposite" presStyleCnt="0"/>
      <dgm:spPr>
        <a:scene3d>
          <a:camera prst="orthographicFront"/>
          <a:lightRig rig="threePt" dir="t"/>
        </a:scene3d>
        <a:sp3d extrusionH="12700" prstMaterial="plastic">
          <a:bevelT w="50800" h="50800"/>
          <a:extrusionClr>
            <a:schemeClr val="bg1"/>
          </a:extrusionClr>
        </a:sp3d>
      </dgm:spPr>
    </dgm:pt>
    <dgm:pt modelId="{EC2F51FF-1B94-4265-9F95-8A74A0293753}" type="pres">
      <dgm:prSet presAssocID="{0849ACB4-882F-468E-9A03-B7BC34C58780}" presName="Chord" presStyleLbl="bgShp" presStyleIdx="3" presStyleCnt="5" custAng="0" custScaleX="102961" custScaleY="74685"/>
      <dgm:spPr>
        <a:solidFill>
          <a:schemeClr val="accent1">
            <a:lumMod val="20000"/>
            <a:lumOff val="80000"/>
          </a:schemeClr>
        </a:solidFill>
        <a:ln>
          <a:noFill/>
        </a:ln>
        <a:effectLst>
          <a:glow rad="63500">
            <a:srgbClr val="00B0F0">
              <a:alpha val="25000"/>
            </a:srgbClr>
          </a:glow>
          <a:outerShdw dist="25400" dir="2160000" sx="1000" sy="1000" algn="ctr" rotWithShape="0">
            <a:srgbClr val="000000">
              <a:alpha val="43137"/>
            </a:srgbClr>
          </a:outerShdw>
          <a:softEdge rad="165100"/>
        </a:effectLst>
        <a:scene3d>
          <a:camera prst="orthographicFront"/>
          <a:lightRig rig="flat" dir="t"/>
        </a:scene3d>
        <a:sp3d z="-190500" extrusionH="12700" prstMaterial="plastic">
          <a:bevelT w="50800" h="50800"/>
          <a:extrusionClr>
            <a:schemeClr val="bg1"/>
          </a:extrusionClr>
        </a:sp3d>
      </dgm:spPr>
    </dgm:pt>
    <dgm:pt modelId="{9BB28020-A785-4E53-A628-D10874E01C7D}" type="pres">
      <dgm:prSet presAssocID="{0849ACB4-882F-468E-9A03-B7BC34C58780}" presName="Pie" presStyleLbl="alignNode1" presStyleIdx="3" presStyleCnt="5" custScaleX="103411" custScaleY="81944" custLinFactNeighborY="-2060"/>
      <dgm:spPr>
        <a:solidFill>
          <a:schemeClr val="accent5">
            <a:lumMod val="40000"/>
            <a:lumOff val="60000"/>
          </a:schemeClr>
        </a:solidFill>
        <a:ln>
          <a:solidFill>
            <a:srgbClr val="0070C0"/>
          </a:solidFill>
        </a:ln>
        <a:effectLst>
          <a:glow>
            <a:srgbClr val="0070C0"/>
          </a:glow>
          <a:outerShdw blurRad="50800" dist="50800" dir="5400000" algn="ctr" rotWithShape="0">
            <a:schemeClr val="accent5">
              <a:lumMod val="20000"/>
              <a:lumOff val="80000"/>
            </a:schemeClr>
          </a:outerShdw>
        </a:effectLst>
        <a:scene3d>
          <a:camera prst="orthographicFront"/>
          <a:lightRig rig="flat" dir="t"/>
        </a:scene3d>
        <a:sp3d extrusionH="12700" prstMaterial="plastic">
          <a:bevelT w="50800" h="50800"/>
          <a:bevelB w="88900" h="31750" prst="angle"/>
          <a:extrusionClr>
            <a:schemeClr val="bg1"/>
          </a:extrusionClr>
        </a:sp3d>
      </dgm:spPr>
    </dgm:pt>
    <dgm:pt modelId="{F90AB387-3FF3-4374-9AAB-578CAB5211BF}" type="pres">
      <dgm:prSet presAssocID="{0849ACB4-882F-468E-9A03-B7BC34C58780}" presName="Parent" presStyleLbl="revTx" presStyleIdx="6" presStyleCnt="10">
        <dgm:presLayoutVars>
          <dgm:chMax val="1"/>
          <dgm:chPref val="1"/>
          <dgm:bulletEnabled val="1"/>
        </dgm:presLayoutVars>
      </dgm:prSet>
      <dgm:spPr/>
    </dgm:pt>
    <dgm:pt modelId="{08B6C928-6EB1-4444-B023-6A807F00FE91}" type="pres">
      <dgm:prSet presAssocID="{668169FD-CF91-43AF-9B90-680FB14D8BB0}" presName="negSibTrans" presStyleCnt="0"/>
      <dgm:spPr>
        <a:scene3d>
          <a:camera prst="orthographicFront"/>
          <a:lightRig rig="threePt" dir="t"/>
        </a:scene3d>
        <a:sp3d extrusionH="12700" prstMaterial="plastic">
          <a:bevelT w="50800" h="50800"/>
          <a:extrusionClr>
            <a:schemeClr val="bg1"/>
          </a:extrusionClr>
        </a:sp3d>
      </dgm:spPr>
    </dgm:pt>
    <dgm:pt modelId="{24610442-1F01-4C9D-8D88-7930AB4169B7}" type="pres">
      <dgm:prSet presAssocID="{0849ACB4-882F-468E-9A03-B7BC34C58780}" presName="composite" presStyleCnt="0"/>
      <dgm:spPr>
        <a:scene3d>
          <a:camera prst="orthographicFront"/>
          <a:lightRig rig="threePt" dir="t"/>
        </a:scene3d>
        <a:sp3d extrusionH="12700" prstMaterial="plastic">
          <a:bevelT w="50800" h="50800"/>
          <a:extrusionClr>
            <a:schemeClr val="bg1"/>
          </a:extrusionClr>
        </a:sp3d>
      </dgm:spPr>
    </dgm:pt>
    <dgm:pt modelId="{CFD43E10-9CB9-4C29-94A5-BCD84AE87F6C}" type="pres">
      <dgm:prSet presAssocID="{0849ACB4-882F-468E-9A03-B7BC34C58780}" presName="Child" presStyleLbl="revTx" presStyleIdx="7" presStyleCnt="10">
        <dgm:presLayoutVars>
          <dgm:chMax val="0"/>
          <dgm:chPref val="0"/>
          <dgm:bulletEnabled val="1"/>
        </dgm:presLayoutVars>
      </dgm:prSet>
      <dgm:spPr/>
    </dgm:pt>
    <dgm:pt modelId="{9E8963C1-A46B-4887-B13F-A44C7A48EEEE}" type="pres">
      <dgm:prSet presAssocID="{09BBF35F-152D-4A76-A13B-FDE994741B7F}" presName="sibTrans" presStyleCnt="0"/>
      <dgm:spPr>
        <a:scene3d>
          <a:camera prst="orthographicFront"/>
          <a:lightRig rig="threePt" dir="t"/>
        </a:scene3d>
        <a:sp3d extrusionH="12700" prstMaterial="plastic">
          <a:bevelT w="50800" h="50800"/>
          <a:extrusionClr>
            <a:schemeClr val="bg1"/>
          </a:extrusionClr>
        </a:sp3d>
      </dgm:spPr>
    </dgm:pt>
    <dgm:pt modelId="{BDF4D41D-85A0-4A6F-88CB-BF99F9241378}" type="pres">
      <dgm:prSet presAssocID="{03373B98-39CC-4563-9449-514979AA9C3A}" presName="ParentComposite" presStyleCnt="0"/>
      <dgm:spPr>
        <a:scene3d>
          <a:camera prst="orthographicFront"/>
          <a:lightRig rig="threePt" dir="t"/>
        </a:scene3d>
        <a:sp3d extrusionH="12700" prstMaterial="plastic">
          <a:bevelT w="50800" h="50800"/>
          <a:extrusionClr>
            <a:schemeClr val="bg1"/>
          </a:extrusionClr>
        </a:sp3d>
      </dgm:spPr>
    </dgm:pt>
    <dgm:pt modelId="{40C5EF08-3B18-4E3B-ABEE-CE9C2D13F424}" type="pres">
      <dgm:prSet presAssocID="{03373B98-39CC-4563-9449-514979AA9C3A}" presName="Chord" presStyleLbl="bgShp" presStyleIdx="4" presStyleCnt="5" custAng="0" custScaleX="102961" custScaleY="74685" custLinFactNeighborX="-2719" custLinFactNeighborY="2719"/>
      <dgm:spPr>
        <a:solidFill>
          <a:schemeClr val="accent1">
            <a:lumMod val="20000"/>
            <a:lumOff val="80000"/>
          </a:schemeClr>
        </a:solidFill>
        <a:effectLst>
          <a:glow rad="63500">
            <a:schemeClr val="accent5">
              <a:satMod val="175000"/>
              <a:alpha val="40000"/>
            </a:schemeClr>
          </a:glow>
          <a:outerShdw dist="25400" dir="2160000" sx="1000" sy="1000" algn="ctr" rotWithShape="0">
            <a:srgbClr val="000000">
              <a:alpha val="43137"/>
            </a:srgbClr>
          </a:outerShdw>
        </a:effectLst>
        <a:scene3d>
          <a:camera prst="orthographicFront"/>
          <a:lightRig rig="flat" dir="t"/>
        </a:scene3d>
        <a:sp3d z="-190500" extrusionH="12700" prstMaterial="plastic">
          <a:bevelT w="50800" h="50800"/>
          <a:extrusionClr>
            <a:schemeClr val="bg1"/>
          </a:extrusionClr>
        </a:sp3d>
      </dgm:spPr>
    </dgm:pt>
    <dgm:pt modelId="{5984976F-D749-4ACD-B861-7DBA45EC33B8}" type="pres">
      <dgm:prSet presAssocID="{03373B98-39CC-4563-9449-514979AA9C3A}" presName="Pie" presStyleLbl="alignNode1" presStyleIdx="4" presStyleCnt="5" custScaleX="104944" custScaleY="88353"/>
      <dgm:spPr>
        <a:solidFill>
          <a:schemeClr val="accent5">
            <a:lumMod val="40000"/>
            <a:lumOff val="60000"/>
          </a:schemeClr>
        </a:solidFill>
        <a:ln>
          <a:solidFill>
            <a:srgbClr val="0070C0"/>
          </a:solidFill>
        </a:ln>
        <a:effectLst>
          <a:glow>
            <a:srgbClr val="0070C0"/>
          </a:glow>
          <a:outerShdw blurRad="50800" dist="50800" dir="5400000" algn="ctr" rotWithShape="0">
            <a:schemeClr val="accent5">
              <a:lumMod val="20000"/>
              <a:lumOff val="80000"/>
            </a:schemeClr>
          </a:outerShdw>
          <a:softEdge rad="0"/>
        </a:effectLst>
        <a:scene3d>
          <a:camera prst="orthographicFront"/>
          <a:lightRig rig="flat" dir="t"/>
        </a:scene3d>
        <a:sp3d extrusionH="12700" prstMaterial="plastic">
          <a:bevelT w="50800" h="50800"/>
          <a:bevelB w="88900" h="31750" prst="angle"/>
          <a:extrusionClr>
            <a:schemeClr val="bg1"/>
          </a:extrusionClr>
        </a:sp3d>
      </dgm:spPr>
    </dgm:pt>
    <dgm:pt modelId="{EEE84A55-1383-47A3-BE8F-5EDC44167BF4}" type="pres">
      <dgm:prSet presAssocID="{03373B98-39CC-4563-9449-514979AA9C3A}" presName="Parent" presStyleLbl="revTx" presStyleIdx="8" presStyleCnt="10">
        <dgm:presLayoutVars>
          <dgm:chMax val="1"/>
          <dgm:chPref val="1"/>
          <dgm:bulletEnabled val="1"/>
        </dgm:presLayoutVars>
      </dgm:prSet>
      <dgm:spPr/>
    </dgm:pt>
    <dgm:pt modelId="{B2296F78-6DA4-4E93-A5D9-6EB4049D5DE3}" type="pres">
      <dgm:prSet presAssocID="{A18F08A3-3408-44FE-AA03-8CF6C5D4D825}" presName="negSibTrans" presStyleCnt="0"/>
      <dgm:spPr>
        <a:scene3d>
          <a:camera prst="orthographicFront"/>
          <a:lightRig rig="threePt" dir="t"/>
        </a:scene3d>
        <a:sp3d extrusionH="12700" prstMaterial="plastic">
          <a:bevelT w="50800" h="50800"/>
          <a:extrusionClr>
            <a:schemeClr val="bg1"/>
          </a:extrusionClr>
        </a:sp3d>
      </dgm:spPr>
    </dgm:pt>
    <dgm:pt modelId="{4415D5BF-3727-4F4A-9F9B-97AFDDFFB622}" type="pres">
      <dgm:prSet presAssocID="{03373B98-39CC-4563-9449-514979AA9C3A}" presName="composite" presStyleCnt="0"/>
      <dgm:spPr>
        <a:scene3d>
          <a:camera prst="orthographicFront"/>
          <a:lightRig rig="threePt" dir="t"/>
        </a:scene3d>
        <a:sp3d extrusionH="12700" prstMaterial="plastic">
          <a:bevelT w="50800" h="50800"/>
          <a:extrusionClr>
            <a:schemeClr val="bg1"/>
          </a:extrusionClr>
        </a:sp3d>
      </dgm:spPr>
    </dgm:pt>
    <dgm:pt modelId="{4C1ACC21-613C-46D7-916C-C23EE3D30366}" type="pres">
      <dgm:prSet presAssocID="{03373B98-39CC-4563-9449-514979AA9C3A}" presName="Child" presStyleLbl="revTx" presStyleIdx="9" presStyleCnt="10">
        <dgm:presLayoutVars>
          <dgm:chMax val="0"/>
          <dgm:chPref val="0"/>
          <dgm:bulletEnabled val="1"/>
        </dgm:presLayoutVars>
      </dgm:prSet>
      <dgm:spPr/>
    </dgm:pt>
  </dgm:ptLst>
  <dgm:cxnLst>
    <dgm:cxn modelId="{34203602-938C-4AFB-A561-4F128F1130F1}" srcId="{47C617CB-4B26-48B1-8CBE-6C8CF2CE017B}" destId="{A5909E42-DB2C-4C1F-AFC4-793978301B60}" srcOrd="1" destOrd="0" parTransId="{F8C6A6BF-9687-495E-836E-998E8B5A29AE}" sibTransId="{F48E3D01-CB22-436C-AD77-50BA0D80D063}"/>
    <dgm:cxn modelId="{13BDBA12-EE93-48F4-9DCA-4CC81F928D94}" type="presOf" srcId="{0D6FA89B-2B02-4D15-9536-98B170755DD0}" destId="{75F8674C-0147-4D09-9573-B612B25787EB}" srcOrd="0" destOrd="2" presId="urn:microsoft.com/office/officeart/2009/3/layout/PieProcess"/>
    <dgm:cxn modelId="{3A30EA16-2611-474A-96F9-32A278019700}" srcId="{0849ACB4-882F-468E-9A03-B7BC34C58780}" destId="{93784EDB-957B-4781-8476-91148CDCD910}" srcOrd="1" destOrd="0" parTransId="{C38D6799-B9F9-471F-9912-F02DEB5E0F69}" sibTransId="{70502C58-3F83-4B6C-BA5C-3939957C9286}"/>
    <dgm:cxn modelId="{273D0D17-D661-415E-92A3-E3386C15A87A}" type="presOf" srcId="{3F09C811-AB4A-4A20-A091-892B7B75FD01}" destId="{BB20EC87-274E-456D-A3AC-7547AF0E56C8}" srcOrd="0" destOrd="2" presId="urn:microsoft.com/office/officeart/2009/3/layout/PieProcess"/>
    <dgm:cxn modelId="{8D57BE1D-99FF-49B4-93B4-BDFFF0142397}" type="presOf" srcId="{8140FC84-ADE3-4B72-A777-047BFE8ECFB2}" destId="{650A8629-EC87-43EC-8F53-E2CCC926DCAA}" srcOrd="0" destOrd="0" presId="urn:microsoft.com/office/officeart/2009/3/layout/PieProcess"/>
    <dgm:cxn modelId="{8D105C23-0364-47F6-BCA3-8BAA1F8A1095}" srcId="{47C617CB-4B26-48B1-8CBE-6C8CF2CE017B}" destId="{3DCF08A1-E382-44FB-B467-FA61972F644D}" srcOrd="2" destOrd="0" parTransId="{9B46D481-4CCE-4D1E-9746-1222F151D64D}" sibTransId="{96C3B13F-99B5-48A7-9192-0FC16A92F738}"/>
    <dgm:cxn modelId="{3380B526-9577-4EE6-A59F-5ED2A5D67D60}" srcId="{0849ACB4-882F-468E-9A03-B7BC34C58780}" destId="{DD2FF8D5-906C-49ED-A2BF-3C0DBDC6C464}" srcOrd="2" destOrd="0" parTransId="{9E21002A-3315-4E6B-872A-7B8EA4AE3DFC}" sibTransId="{31F50841-1A6B-4D64-BD50-FAEA13D9456A}"/>
    <dgm:cxn modelId="{DBBA802B-F4F0-4E98-A3DF-41B96EE537B9}" type="presOf" srcId="{984912A7-11E3-4DF4-9044-0F41FCD18985}" destId="{BB20EC87-274E-456D-A3AC-7547AF0E56C8}" srcOrd="0" destOrd="4" presId="urn:microsoft.com/office/officeart/2009/3/layout/PieProcess"/>
    <dgm:cxn modelId="{7DFF7434-5BBD-4E94-BE35-16BB33CFD944}" type="presOf" srcId="{8EABC4C2-7659-4CE6-93FC-A96B387304C7}" destId="{75F8674C-0147-4D09-9573-B612B25787EB}" srcOrd="0" destOrd="3" presId="urn:microsoft.com/office/officeart/2009/3/layout/PieProcess"/>
    <dgm:cxn modelId="{C1FB1938-5B9E-49F0-B55D-36E5FF3016B2}" type="presOf" srcId="{03373B98-39CC-4563-9449-514979AA9C3A}" destId="{EEE84A55-1383-47A3-BE8F-5EDC44167BF4}" srcOrd="0" destOrd="0" presId="urn:microsoft.com/office/officeart/2009/3/layout/PieProcess"/>
    <dgm:cxn modelId="{48E7715D-F405-4FD1-A9A5-F29534703830}" type="presOf" srcId="{56B06D69-9084-4F97-B45F-44B3D3A1ADA3}" destId="{BB20EC87-274E-456D-A3AC-7547AF0E56C8}" srcOrd="0" destOrd="1" presId="urn:microsoft.com/office/officeart/2009/3/layout/PieProcess"/>
    <dgm:cxn modelId="{EF3A145F-8FAF-4A58-97E3-6DEFD65A80E1}" srcId="{47C617CB-4B26-48B1-8CBE-6C8CF2CE017B}" destId="{8140FC84-ADE3-4B72-A777-047BFE8ECFB2}" srcOrd="0" destOrd="0" parTransId="{CFA9F25C-1610-47DE-AA18-5C46CCE3DB03}" sibTransId="{A31203FD-8844-4971-87ED-78C5A711AF06}"/>
    <dgm:cxn modelId="{07ADE65F-0272-4243-8FC3-D784964CBAF8}" srcId="{783C9F16-421D-467B-8C84-43848F676563}" destId="{0849ACB4-882F-468E-9A03-B7BC34C58780}" srcOrd="3" destOrd="0" parTransId="{70FCDF64-E8D9-45EA-AE61-04B6F9A3E716}" sibTransId="{09BBF35F-152D-4A76-A13B-FDE994741B7F}"/>
    <dgm:cxn modelId="{CE6D3A61-4E8E-4F86-BA50-F803546BB716}" srcId="{7DA05DC3-1D1C-41C2-9FF2-2B31D5811CD0}" destId="{56B06D69-9084-4F97-B45F-44B3D3A1ADA3}" srcOrd="1" destOrd="0" parTransId="{957A7F20-BC90-472B-A68E-BE3B0B0CCDD5}" sibTransId="{4989C8CE-969F-420D-B4AA-2F814F6FBBE1}"/>
    <dgm:cxn modelId="{34D1D663-CB7C-4A2E-A7A1-44690862291F}" srcId="{0CB5968A-6F0C-4A24-815E-694A75AFDF3D}" destId="{0D6FA89B-2B02-4D15-9536-98B170755DD0}" srcOrd="2" destOrd="0" parTransId="{826544AB-789D-4979-995E-E83114099CA4}" sibTransId="{771E4A83-5EFA-4305-9340-BE5858DA2EA4}"/>
    <dgm:cxn modelId="{3E767364-8B9D-4E81-AD70-A8F6F9E7E37D}" srcId="{0CB5968A-6F0C-4A24-815E-694A75AFDF3D}" destId="{930BE950-A1E7-4720-AB95-BB80471CE00C}" srcOrd="4" destOrd="0" parTransId="{633321A0-8583-410E-AD9D-C65204C5F094}" sibTransId="{8445D72A-3EB3-4238-9531-8B1470C84F4D}"/>
    <dgm:cxn modelId="{05B67045-6281-4494-A320-F62EB5DA40E8}" srcId="{7DA05DC3-1D1C-41C2-9FF2-2B31D5811CD0}" destId="{3F09C811-AB4A-4A20-A091-892B7B75FD01}" srcOrd="2" destOrd="0" parTransId="{182361AD-5984-4683-88D8-DCC661DA2FFC}" sibTransId="{DEAF2EEE-A938-405C-BC5F-B5AB40B87577}"/>
    <dgm:cxn modelId="{7D30BF68-348F-4F19-9024-9F7485EB7B57}" srcId="{0CB5968A-6F0C-4A24-815E-694A75AFDF3D}" destId="{8EABC4C2-7659-4CE6-93FC-A96B387304C7}" srcOrd="3" destOrd="0" parTransId="{048F8668-29CF-449D-B5D8-D2AFE2F1F861}" sibTransId="{D5DCA4B9-0046-48B4-87C5-C66A68C73837}"/>
    <dgm:cxn modelId="{B85CFE49-0EB0-4588-A553-62B51DC5EFF4}" srcId="{03373B98-39CC-4563-9449-514979AA9C3A}" destId="{F45C27D4-72A0-4CCC-9419-3B3902A67F18}" srcOrd="2" destOrd="0" parTransId="{64DB2C7F-500E-4638-947F-73ED7A706E75}" sibTransId="{67626F3F-8196-410F-AF9E-8A76125FD0CD}"/>
    <dgm:cxn modelId="{7876914A-6645-4DCC-9EB3-8C5443FFDDA1}" srcId="{783C9F16-421D-467B-8C84-43848F676563}" destId="{0CB5968A-6F0C-4A24-815E-694A75AFDF3D}" srcOrd="1" destOrd="0" parTransId="{53120301-E723-4BAD-91A2-C026C460629E}" sibTransId="{8D4AFD72-600B-40E7-951E-DE4884ABCFE4}"/>
    <dgm:cxn modelId="{7D68174E-9E45-4BB7-848E-E5E8A9D0E648}" type="presOf" srcId="{7CD55BA0-30DD-408C-B5AC-D16887570DD7}" destId="{75F8674C-0147-4D09-9573-B612B25787EB}" srcOrd="0" destOrd="0" presId="urn:microsoft.com/office/officeart/2009/3/layout/PieProcess"/>
    <dgm:cxn modelId="{0942A14E-E332-479F-98C9-EF4D5DA32B36}" type="presOf" srcId="{7DA05DC3-1D1C-41C2-9FF2-2B31D5811CD0}" destId="{3E360B54-4D41-49E4-89EF-BF88F4BA1375}" srcOrd="0" destOrd="0" presId="urn:microsoft.com/office/officeart/2009/3/layout/PieProcess"/>
    <dgm:cxn modelId="{17614572-D88B-406B-99D5-39EB3DCF32D5}" type="presOf" srcId="{930BE950-A1E7-4720-AB95-BB80471CE00C}" destId="{75F8674C-0147-4D09-9573-B612B25787EB}" srcOrd="0" destOrd="4" presId="urn:microsoft.com/office/officeart/2009/3/layout/PieProcess"/>
    <dgm:cxn modelId="{039A0973-A993-428F-A17C-37BBF849E4AC}" type="presOf" srcId="{6E42EC7A-D59F-499A-AAA8-1B0F22AABFA0}" destId="{75F8674C-0147-4D09-9573-B612B25787EB}" srcOrd="0" destOrd="1" presId="urn:microsoft.com/office/officeart/2009/3/layout/PieProcess"/>
    <dgm:cxn modelId="{C830C274-C924-45C5-B2BD-8D246F1F5FF7}" type="presOf" srcId="{93784EDB-957B-4781-8476-91148CDCD910}" destId="{CFD43E10-9CB9-4C29-94A5-BCD84AE87F6C}" srcOrd="0" destOrd="1" presId="urn:microsoft.com/office/officeart/2009/3/layout/PieProcess"/>
    <dgm:cxn modelId="{7851EB7E-5B71-48F1-B966-3C852625DE39}" srcId="{0CB5968A-6F0C-4A24-815E-694A75AFDF3D}" destId="{7CD55BA0-30DD-408C-B5AC-D16887570DD7}" srcOrd="0" destOrd="0" parTransId="{73C71530-3C4D-4810-BE05-F0D22C8E17FD}" sibTransId="{565341E0-B50D-4A89-B6D6-FE2C7248B16B}"/>
    <dgm:cxn modelId="{4896B688-D49B-408A-9BF5-334342F6818C}" srcId="{0849ACB4-882F-468E-9A03-B7BC34C58780}" destId="{30FDA62D-8736-4CFB-AE41-D6B33AB54E63}" srcOrd="0" destOrd="0" parTransId="{2F9116F3-1977-4793-89D3-16FEC6F1894D}" sibTransId="{668169FD-CF91-43AF-9B90-680FB14D8BB0}"/>
    <dgm:cxn modelId="{D5375189-8BD2-424C-B2BC-5846AF156412}" srcId="{0CB5968A-6F0C-4A24-815E-694A75AFDF3D}" destId="{6E42EC7A-D59F-499A-AAA8-1B0F22AABFA0}" srcOrd="1" destOrd="0" parTransId="{6A7B6136-ECF2-451A-9B66-F42D733A8D0E}" sibTransId="{09302B26-BD50-4551-B232-44792BD66954}"/>
    <dgm:cxn modelId="{DD492194-8FBE-413F-9632-963AC21D5DE5}" srcId="{783C9F16-421D-467B-8C84-43848F676563}" destId="{03373B98-39CC-4563-9449-514979AA9C3A}" srcOrd="4" destOrd="0" parTransId="{DF6E0D45-1273-4A4F-8B89-8BB43BAFB7AA}" sibTransId="{27A9DD09-5B4B-4767-9938-99E0FD47E2DF}"/>
    <dgm:cxn modelId="{F04A9C95-896D-42C7-9853-4CE0025D9776}" srcId="{783C9F16-421D-467B-8C84-43848F676563}" destId="{7DA05DC3-1D1C-41C2-9FF2-2B31D5811CD0}" srcOrd="2" destOrd="0" parTransId="{E0681AE9-01DD-4269-974D-6228916F5FA6}" sibTransId="{623B7CC1-5C85-4319-9F3E-B40873CCBF7A}"/>
    <dgm:cxn modelId="{4D138A9B-67F7-46D3-BCFD-2C296F158EDD}" srcId="{783C9F16-421D-467B-8C84-43848F676563}" destId="{47C617CB-4B26-48B1-8CBE-6C8CF2CE017B}" srcOrd="0" destOrd="0" parTransId="{C4119F12-BD36-41F6-A689-86A9F199A5AC}" sibTransId="{76748530-6EC8-4953-8348-66DA114DF387}"/>
    <dgm:cxn modelId="{B1EBC19B-65D0-4DF5-9B4D-F91A81C5D764}" srcId="{7DA05DC3-1D1C-41C2-9FF2-2B31D5811CD0}" destId="{0AEB549D-FE1D-4804-A906-746CC0375B56}" srcOrd="3" destOrd="0" parTransId="{2EBA6EA5-0E58-4AB1-8070-88370D0394E0}" sibTransId="{2E169478-0874-46A6-8EC2-5CDA2FE5EA03}"/>
    <dgm:cxn modelId="{5B4695A9-8C4A-4A5A-A6AD-772481945985}" type="presOf" srcId="{D720891B-DC82-47FF-B20C-FBC67C0DA2FD}" destId="{4C1ACC21-613C-46D7-916C-C23EE3D30366}" srcOrd="0" destOrd="0" presId="urn:microsoft.com/office/officeart/2009/3/layout/PieProcess"/>
    <dgm:cxn modelId="{D03F2EB2-39F7-49D7-91A2-A5F0887FE3C0}" srcId="{03373B98-39CC-4563-9449-514979AA9C3A}" destId="{E905587F-BBED-4571-B77C-23AC37EED1FD}" srcOrd="1" destOrd="0" parTransId="{20144887-D14A-47F7-8286-48D2521F3083}" sibTransId="{EAECDAE6-E72C-4189-888B-F67027D332D5}"/>
    <dgm:cxn modelId="{C40E2DB7-AEFE-4A37-9DBC-A7837A3C9955}" srcId="{03373B98-39CC-4563-9449-514979AA9C3A}" destId="{D720891B-DC82-47FF-B20C-FBC67C0DA2FD}" srcOrd="0" destOrd="0" parTransId="{C57A9ADB-A05D-448D-A7AF-E0085A438A88}" sibTransId="{A18F08A3-3408-44FE-AA03-8CF6C5D4D825}"/>
    <dgm:cxn modelId="{CAE55ABC-4058-4A4F-85AD-8D4D0768FB1A}" type="presOf" srcId="{30FDA62D-8736-4CFB-AE41-D6B33AB54E63}" destId="{CFD43E10-9CB9-4C29-94A5-BCD84AE87F6C}" srcOrd="0" destOrd="0" presId="urn:microsoft.com/office/officeart/2009/3/layout/PieProcess"/>
    <dgm:cxn modelId="{4DAAD9C0-D5ED-4295-92F0-101E27A7529B}" type="presOf" srcId="{E905587F-BBED-4571-B77C-23AC37EED1FD}" destId="{4C1ACC21-613C-46D7-916C-C23EE3D30366}" srcOrd="0" destOrd="1" presId="urn:microsoft.com/office/officeart/2009/3/layout/PieProcess"/>
    <dgm:cxn modelId="{26B75DC1-628A-43B3-994D-C390226750C9}" type="presOf" srcId="{DD2FF8D5-906C-49ED-A2BF-3C0DBDC6C464}" destId="{CFD43E10-9CB9-4C29-94A5-BCD84AE87F6C}" srcOrd="0" destOrd="2" presId="urn:microsoft.com/office/officeart/2009/3/layout/PieProcess"/>
    <dgm:cxn modelId="{D946D5C9-E9CA-4298-A603-7592CEE211C6}" type="presOf" srcId="{47C617CB-4B26-48B1-8CBE-6C8CF2CE017B}" destId="{B1C223CE-E94E-4292-884C-EDD00908A561}" srcOrd="0" destOrd="0" presId="urn:microsoft.com/office/officeart/2009/3/layout/PieProcess"/>
    <dgm:cxn modelId="{C1D745CB-A21F-4083-9624-71E8E12305D5}" type="presOf" srcId="{0CB5968A-6F0C-4A24-815E-694A75AFDF3D}" destId="{A6EAD4D0-523C-475B-B64B-574BC40B426E}" srcOrd="0" destOrd="0" presId="urn:microsoft.com/office/officeart/2009/3/layout/PieProcess"/>
    <dgm:cxn modelId="{9DB474CF-BF83-4263-A8D3-429171E68183}" type="presOf" srcId="{783C9F16-421D-467B-8C84-43848F676563}" destId="{78E832F3-941A-4DDF-BF24-47B54C285873}" srcOrd="0" destOrd="0" presId="urn:microsoft.com/office/officeart/2009/3/layout/PieProcess"/>
    <dgm:cxn modelId="{F0F871DD-C4D8-445A-B28F-B44C7CCE2D3E}" type="presOf" srcId="{ACF694FF-98A2-424C-81EE-234B891AF6F0}" destId="{BB20EC87-274E-456D-A3AC-7547AF0E56C8}" srcOrd="0" destOrd="0" presId="urn:microsoft.com/office/officeart/2009/3/layout/PieProcess"/>
    <dgm:cxn modelId="{A51743DF-E87E-4A15-ADFE-D1787E9E9279}" srcId="{7DA05DC3-1D1C-41C2-9FF2-2B31D5811CD0}" destId="{984912A7-11E3-4DF4-9044-0F41FCD18985}" srcOrd="4" destOrd="0" parTransId="{E956FB56-EE9E-48DA-8027-8487DA0B2071}" sibTransId="{B8F4F4F6-0862-4439-AC93-D661735677C6}"/>
    <dgm:cxn modelId="{CF2ACEE1-3DAE-406B-878A-6D15A0B6DC91}" type="presOf" srcId="{3DCF08A1-E382-44FB-B467-FA61972F644D}" destId="{650A8629-EC87-43EC-8F53-E2CCC926DCAA}" srcOrd="0" destOrd="2" presId="urn:microsoft.com/office/officeart/2009/3/layout/PieProcess"/>
    <dgm:cxn modelId="{A0AD0FEA-F8EE-44EC-8810-05733262BBE7}" type="presOf" srcId="{9B281077-0213-4C04-A76C-170616A518F6}" destId="{CFD43E10-9CB9-4C29-94A5-BCD84AE87F6C}" srcOrd="0" destOrd="3" presId="urn:microsoft.com/office/officeart/2009/3/layout/PieProcess"/>
    <dgm:cxn modelId="{891270EE-4C1E-44E0-8C6D-1474BD3F9A9B}" type="presOf" srcId="{A5909E42-DB2C-4C1F-AFC4-793978301B60}" destId="{650A8629-EC87-43EC-8F53-E2CCC926DCAA}" srcOrd="0" destOrd="1" presId="urn:microsoft.com/office/officeart/2009/3/layout/PieProcess"/>
    <dgm:cxn modelId="{1DD3CAF4-2F2B-4879-B5A4-3DA7EA5169AD}" type="presOf" srcId="{0AEB549D-FE1D-4804-A906-746CC0375B56}" destId="{BB20EC87-274E-456D-A3AC-7547AF0E56C8}" srcOrd="0" destOrd="3" presId="urn:microsoft.com/office/officeart/2009/3/layout/PieProcess"/>
    <dgm:cxn modelId="{D65D02F5-6283-44AC-84E5-029B3658D3B8}" type="presOf" srcId="{0849ACB4-882F-468E-9A03-B7BC34C58780}" destId="{F90AB387-3FF3-4374-9AAB-578CAB5211BF}" srcOrd="0" destOrd="0" presId="urn:microsoft.com/office/officeart/2009/3/layout/PieProcess"/>
    <dgm:cxn modelId="{CFB051F7-E208-4FB9-AC7F-E41E82B6B132}" srcId="{7DA05DC3-1D1C-41C2-9FF2-2B31D5811CD0}" destId="{ACF694FF-98A2-424C-81EE-234B891AF6F0}" srcOrd="0" destOrd="0" parTransId="{032407D5-8538-4CE9-8BE3-205B6CC558EF}" sibTransId="{4E48FB4E-6A4D-4CAA-82E8-7075AFEE7453}"/>
    <dgm:cxn modelId="{F5F1C4F8-1CAA-4EDC-8B19-D3FC329562C3}" type="presOf" srcId="{F45C27D4-72A0-4CCC-9419-3B3902A67F18}" destId="{4C1ACC21-613C-46D7-916C-C23EE3D30366}" srcOrd="0" destOrd="2" presId="urn:microsoft.com/office/officeart/2009/3/layout/PieProcess"/>
    <dgm:cxn modelId="{50728CFA-13B6-4EAE-A658-CD4215D6636A}" srcId="{0849ACB4-882F-468E-9A03-B7BC34C58780}" destId="{9B281077-0213-4C04-A76C-170616A518F6}" srcOrd="3" destOrd="0" parTransId="{F0D3992A-B654-4461-BD6F-2F01AE17AA45}" sibTransId="{E1316145-8D90-494D-935A-9E7807C07B9F}"/>
    <dgm:cxn modelId="{A4E724FF-78C2-452D-BB04-A5DB2C94CB0F}" type="presParOf" srcId="{78E832F3-941A-4DDF-BF24-47B54C285873}" destId="{323D0164-38D6-4D38-86F9-75D98BEA082D}" srcOrd="0" destOrd="0" presId="urn:microsoft.com/office/officeart/2009/3/layout/PieProcess"/>
    <dgm:cxn modelId="{C0D6389D-7FF5-4F80-BA1A-E685232FE001}" type="presParOf" srcId="{323D0164-38D6-4D38-86F9-75D98BEA082D}" destId="{28393115-80F5-4FC4-8BD9-935952F6117B}" srcOrd="0" destOrd="0" presId="urn:microsoft.com/office/officeart/2009/3/layout/PieProcess"/>
    <dgm:cxn modelId="{A465640C-B969-4E23-A504-7CDF7304FE8F}" type="presParOf" srcId="{323D0164-38D6-4D38-86F9-75D98BEA082D}" destId="{F9B8B55D-CD5B-4169-BD55-20B194169681}" srcOrd="1" destOrd="0" presId="urn:microsoft.com/office/officeart/2009/3/layout/PieProcess"/>
    <dgm:cxn modelId="{EECC2CF5-A9CE-436D-95C1-DDA84985CD4D}" type="presParOf" srcId="{323D0164-38D6-4D38-86F9-75D98BEA082D}" destId="{B1C223CE-E94E-4292-884C-EDD00908A561}" srcOrd="2" destOrd="0" presId="urn:microsoft.com/office/officeart/2009/3/layout/PieProcess"/>
    <dgm:cxn modelId="{C1353AA7-8295-400D-8C9E-DADCE6C463BF}" type="presParOf" srcId="{78E832F3-941A-4DDF-BF24-47B54C285873}" destId="{90576CA8-0044-4752-8E19-1AC9E06B5CF2}" srcOrd="1" destOrd="0" presId="urn:microsoft.com/office/officeart/2009/3/layout/PieProcess"/>
    <dgm:cxn modelId="{E72536D7-4F4E-48CA-A4FB-2F290CC3C4ED}" type="presParOf" srcId="{78E832F3-941A-4DDF-BF24-47B54C285873}" destId="{E2B0DD81-BF99-491D-A738-CAC3AF28A953}" srcOrd="2" destOrd="0" presId="urn:microsoft.com/office/officeart/2009/3/layout/PieProcess"/>
    <dgm:cxn modelId="{5B75E267-B3CE-4C56-B7AD-DECC19E27536}" type="presParOf" srcId="{E2B0DD81-BF99-491D-A738-CAC3AF28A953}" destId="{650A8629-EC87-43EC-8F53-E2CCC926DCAA}" srcOrd="0" destOrd="0" presId="urn:microsoft.com/office/officeart/2009/3/layout/PieProcess"/>
    <dgm:cxn modelId="{62770606-9532-4ED8-BB0F-B772F84C7036}" type="presParOf" srcId="{78E832F3-941A-4DDF-BF24-47B54C285873}" destId="{89A067BB-7D32-466D-A24B-0AB7A3567553}" srcOrd="3" destOrd="0" presId="urn:microsoft.com/office/officeart/2009/3/layout/PieProcess"/>
    <dgm:cxn modelId="{7F5F8896-369D-4D99-BFA6-7326E94B84D8}" type="presParOf" srcId="{78E832F3-941A-4DDF-BF24-47B54C285873}" destId="{5D09654B-AE02-4C4A-90E6-CF1A547D27C7}" srcOrd="4" destOrd="0" presId="urn:microsoft.com/office/officeart/2009/3/layout/PieProcess"/>
    <dgm:cxn modelId="{09FD4650-65E0-41E7-A9E0-E4B8E82136B2}" type="presParOf" srcId="{5D09654B-AE02-4C4A-90E6-CF1A547D27C7}" destId="{6CBC23CD-A049-4599-AFF1-56ACBB3B1B28}" srcOrd="0" destOrd="0" presId="urn:microsoft.com/office/officeart/2009/3/layout/PieProcess"/>
    <dgm:cxn modelId="{5A227197-ECAF-4ABF-A357-CA080DD8FC70}" type="presParOf" srcId="{5D09654B-AE02-4C4A-90E6-CF1A547D27C7}" destId="{69CE9AD5-9CF5-4D22-A816-D9ED447A88EE}" srcOrd="1" destOrd="0" presId="urn:microsoft.com/office/officeart/2009/3/layout/PieProcess"/>
    <dgm:cxn modelId="{6E851542-15D6-44BC-B36E-E57300A8F214}" type="presParOf" srcId="{5D09654B-AE02-4C4A-90E6-CF1A547D27C7}" destId="{A6EAD4D0-523C-475B-B64B-574BC40B426E}" srcOrd="2" destOrd="0" presId="urn:microsoft.com/office/officeart/2009/3/layout/PieProcess"/>
    <dgm:cxn modelId="{13C3557C-8EBB-460E-90E7-DE9A5F2E9D38}" type="presParOf" srcId="{78E832F3-941A-4DDF-BF24-47B54C285873}" destId="{B8927622-F072-4EBA-93AA-BF6AB1D472D6}" srcOrd="5" destOrd="0" presId="urn:microsoft.com/office/officeart/2009/3/layout/PieProcess"/>
    <dgm:cxn modelId="{AF15DD42-4A78-4ABB-8475-2AAF30951FAF}" type="presParOf" srcId="{78E832F3-941A-4DDF-BF24-47B54C285873}" destId="{5D151F69-A878-452F-903C-FCB848F0CC5B}" srcOrd="6" destOrd="0" presId="urn:microsoft.com/office/officeart/2009/3/layout/PieProcess"/>
    <dgm:cxn modelId="{4DFE9DB2-88C4-4020-9FF2-FFCD25478AA0}" type="presParOf" srcId="{5D151F69-A878-452F-903C-FCB848F0CC5B}" destId="{75F8674C-0147-4D09-9573-B612B25787EB}" srcOrd="0" destOrd="0" presId="urn:microsoft.com/office/officeart/2009/3/layout/PieProcess"/>
    <dgm:cxn modelId="{E0017073-1E2F-4A8D-BB18-50686F4C76F4}" type="presParOf" srcId="{78E832F3-941A-4DDF-BF24-47B54C285873}" destId="{3540195A-D4D0-4FE3-B3CA-F87D775BF249}" srcOrd="7" destOrd="0" presId="urn:microsoft.com/office/officeart/2009/3/layout/PieProcess"/>
    <dgm:cxn modelId="{6A24CD1D-AFBC-410B-BBBD-2F0DAC12C761}" type="presParOf" srcId="{78E832F3-941A-4DDF-BF24-47B54C285873}" destId="{6EE0A760-AFAF-4205-A830-1FB5373497A5}" srcOrd="8" destOrd="0" presId="urn:microsoft.com/office/officeart/2009/3/layout/PieProcess"/>
    <dgm:cxn modelId="{7937A6B1-FB9C-4EC4-8E23-86A8729D5EC5}" type="presParOf" srcId="{6EE0A760-AFAF-4205-A830-1FB5373497A5}" destId="{89A4CF39-ADF6-4792-AF28-03D4CA5CD2F6}" srcOrd="0" destOrd="0" presId="urn:microsoft.com/office/officeart/2009/3/layout/PieProcess"/>
    <dgm:cxn modelId="{CF231801-D6CC-4F95-B14B-F352C0F64706}" type="presParOf" srcId="{6EE0A760-AFAF-4205-A830-1FB5373497A5}" destId="{F7BB8910-603B-4AC1-B194-02AB478B18D4}" srcOrd="1" destOrd="0" presId="urn:microsoft.com/office/officeart/2009/3/layout/PieProcess"/>
    <dgm:cxn modelId="{5509A3F1-94BA-46CB-A568-1878F2E277CC}" type="presParOf" srcId="{6EE0A760-AFAF-4205-A830-1FB5373497A5}" destId="{3E360B54-4D41-49E4-89EF-BF88F4BA1375}" srcOrd="2" destOrd="0" presId="urn:microsoft.com/office/officeart/2009/3/layout/PieProcess"/>
    <dgm:cxn modelId="{DEBB1B19-2A8D-4492-AC11-6668647C4217}" type="presParOf" srcId="{78E832F3-941A-4DDF-BF24-47B54C285873}" destId="{F1315869-A253-4D88-85CE-AD31FA5436EC}" srcOrd="9" destOrd="0" presId="urn:microsoft.com/office/officeart/2009/3/layout/PieProcess"/>
    <dgm:cxn modelId="{E01EAB1B-806A-4A7C-A8B0-47584649F1D6}" type="presParOf" srcId="{78E832F3-941A-4DDF-BF24-47B54C285873}" destId="{83CD9732-96CD-4CEB-B1E4-85CAE69C8EA6}" srcOrd="10" destOrd="0" presId="urn:microsoft.com/office/officeart/2009/3/layout/PieProcess"/>
    <dgm:cxn modelId="{97E06E3A-5027-4800-A00E-D12A7E8E6231}" type="presParOf" srcId="{83CD9732-96CD-4CEB-B1E4-85CAE69C8EA6}" destId="{BB20EC87-274E-456D-A3AC-7547AF0E56C8}" srcOrd="0" destOrd="0" presId="urn:microsoft.com/office/officeart/2009/3/layout/PieProcess"/>
    <dgm:cxn modelId="{F6FFDAC3-3D7B-4581-8D7F-26DBDBCB9A91}" type="presParOf" srcId="{78E832F3-941A-4DDF-BF24-47B54C285873}" destId="{0BBD1780-2AD5-42BE-A8C5-7A47765FBCBE}" srcOrd="11" destOrd="0" presId="urn:microsoft.com/office/officeart/2009/3/layout/PieProcess"/>
    <dgm:cxn modelId="{D07B3DE7-C410-4644-8928-D701DAFE3765}" type="presParOf" srcId="{78E832F3-941A-4DDF-BF24-47B54C285873}" destId="{4139972A-F1EF-40AB-9703-624DA62266D6}" srcOrd="12" destOrd="0" presId="urn:microsoft.com/office/officeart/2009/3/layout/PieProcess"/>
    <dgm:cxn modelId="{19623831-2D21-49B5-A278-74D3538E58F1}" type="presParOf" srcId="{4139972A-F1EF-40AB-9703-624DA62266D6}" destId="{EC2F51FF-1B94-4265-9F95-8A74A0293753}" srcOrd="0" destOrd="0" presId="urn:microsoft.com/office/officeart/2009/3/layout/PieProcess"/>
    <dgm:cxn modelId="{9713DC72-51E4-470A-A858-B1F84796EF9D}" type="presParOf" srcId="{4139972A-F1EF-40AB-9703-624DA62266D6}" destId="{9BB28020-A785-4E53-A628-D10874E01C7D}" srcOrd="1" destOrd="0" presId="urn:microsoft.com/office/officeart/2009/3/layout/PieProcess"/>
    <dgm:cxn modelId="{7702897C-8AAE-4557-A6FB-23C38111FE23}" type="presParOf" srcId="{4139972A-F1EF-40AB-9703-624DA62266D6}" destId="{F90AB387-3FF3-4374-9AAB-578CAB5211BF}" srcOrd="2" destOrd="0" presId="urn:microsoft.com/office/officeart/2009/3/layout/PieProcess"/>
    <dgm:cxn modelId="{CEC7D8F1-0518-45FA-9ED9-23EAD74C797C}" type="presParOf" srcId="{78E832F3-941A-4DDF-BF24-47B54C285873}" destId="{08B6C928-6EB1-4444-B023-6A807F00FE91}" srcOrd="13" destOrd="0" presId="urn:microsoft.com/office/officeart/2009/3/layout/PieProcess"/>
    <dgm:cxn modelId="{045C315E-AAD5-41A5-BC10-7F3691139219}" type="presParOf" srcId="{78E832F3-941A-4DDF-BF24-47B54C285873}" destId="{24610442-1F01-4C9D-8D88-7930AB4169B7}" srcOrd="14" destOrd="0" presId="urn:microsoft.com/office/officeart/2009/3/layout/PieProcess"/>
    <dgm:cxn modelId="{FE672C2F-56A1-4FA9-B032-682CE0969048}" type="presParOf" srcId="{24610442-1F01-4C9D-8D88-7930AB4169B7}" destId="{CFD43E10-9CB9-4C29-94A5-BCD84AE87F6C}" srcOrd="0" destOrd="0" presId="urn:microsoft.com/office/officeart/2009/3/layout/PieProcess"/>
    <dgm:cxn modelId="{7FDEE835-D45F-4389-A416-362C2650760B}" type="presParOf" srcId="{78E832F3-941A-4DDF-BF24-47B54C285873}" destId="{9E8963C1-A46B-4887-B13F-A44C7A48EEEE}" srcOrd="15" destOrd="0" presId="urn:microsoft.com/office/officeart/2009/3/layout/PieProcess"/>
    <dgm:cxn modelId="{6446AFCB-76AC-4CFC-A0F3-5D1B96D7D623}" type="presParOf" srcId="{78E832F3-941A-4DDF-BF24-47B54C285873}" destId="{BDF4D41D-85A0-4A6F-88CB-BF99F9241378}" srcOrd="16" destOrd="0" presId="urn:microsoft.com/office/officeart/2009/3/layout/PieProcess"/>
    <dgm:cxn modelId="{8740BD7B-C743-41AC-938A-DAE33529E9C0}" type="presParOf" srcId="{BDF4D41D-85A0-4A6F-88CB-BF99F9241378}" destId="{40C5EF08-3B18-4E3B-ABEE-CE9C2D13F424}" srcOrd="0" destOrd="0" presId="urn:microsoft.com/office/officeart/2009/3/layout/PieProcess"/>
    <dgm:cxn modelId="{5C859810-F064-49FD-8A46-C70E6EE94469}" type="presParOf" srcId="{BDF4D41D-85A0-4A6F-88CB-BF99F9241378}" destId="{5984976F-D749-4ACD-B861-7DBA45EC33B8}" srcOrd="1" destOrd="0" presId="urn:microsoft.com/office/officeart/2009/3/layout/PieProcess"/>
    <dgm:cxn modelId="{3A5B6A4B-2881-43B4-855C-4F1B9076C51A}" type="presParOf" srcId="{BDF4D41D-85A0-4A6F-88CB-BF99F9241378}" destId="{EEE84A55-1383-47A3-BE8F-5EDC44167BF4}" srcOrd="2" destOrd="0" presId="urn:microsoft.com/office/officeart/2009/3/layout/PieProcess"/>
    <dgm:cxn modelId="{C287FC99-059D-42E9-9670-86CAE616B5EF}" type="presParOf" srcId="{78E832F3-941A-4DDF-BF24-47B54C285873}" destId="{B2296F78-6DA4-4E93-A5D9-6EB4049D5DE3}" srcOrd="17" destOrd="0" presId="urn:microsoft.com/office/officeart/2009/3/layout/PieProcess"/>
    <dgm:cxn modelId="{631698A2-BD09-4BC1-95E7-BCDBF00AC437}" type="presParOf" srcId="{78E832F3-941A-4DDF-BF24-47B54C285873}" destId="{4415D5BF-3727-4F4A-9F9B-97AFDDFFB622}" srcOrd="18" destOrd="0" presId="urn:microsoft.com/office/officeart/2009/3/layout/PieProcess"/>
    <dgm:cxn modelId="{765E5783-A222-49F6-AB9C-4BFA7B7C83A5}" type="presParOf" srcId="{4415D5BF-3727-4F4A-9F9B-97AFDDFFB622}" destId="{4C1ACC21-613C-46D7-916C-C23EE3D30366}" srcOrd="0" destOrd="0" presId="urn:microsoft.com/office/officeart/2009/3/layout/PieProcess"/>
  </dgm:cxnLst>
  <dgm:bg>
    <a:effectLst>
      <a:glow rad="63500">
        <a:srgbClr val="00B0F0">
          <a:alpha val="25000"/>
        </a:srgbClr>
      </a:glow>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1801F4D-E7CA-4EBC-8B56-AED1B4E282F1}" type="doc">
      <dgm:prSet loTypeId="urn:microsoft.com/office/officeart/2005/8/layout/chevron1" loCatId="process" qsTypeId="urn:microsoft.com/office/officeart/2005/8/quickstyle/simple3" qsCatId="simple" csTypeId="urn:microsoft.com/office/officeart/2005/8/colors/accent1_2" csCatId="accent1" phldr="1"/>
      <dgm:spPr/>
      <dgm:t>
        <a:bodyPr/>
        <a:lstStyle/>
        <a:p>
          <a:endParaRPr lang="mk-MK"/>
        </a:p>
      </dgm:t>
    </dgm:pt>
    <dgm:pt modelId="{F806DFA1-8874-49BF-9E23-181BD78E1043}">
      <dgm:prSet phldrT="[Text]" custT="1"/>
      <dgm:spPr>
        <a:pattFill prst="pct25">
          <a:fgClr>
            <a:schemeClr val="accent1"/>
          </a:fgClr>
          <a:bgClr>
            <a:schemeClr val="bg1"/>
          </a:bgClr>
        </a:pattFill>
        <a:ln>
          <a:noFill/>
        </a:ln>
      </dgm:spPr>
      <dgm:t>
        <a:bodyPr/>
        <a:lstStyle/>
        <a:p>
          <a:pPr>
            <a:buNone/>
          </a:pPr>
          <a:endParaRPr lang="en-GB" sz="1200" b="0" i="0" dirty="0"/>
        </a:p>
        <a:p>
          <a:pPr>
            <a:buNone/>
          </a:pPr>
          <a:r>
            <a:rPr lang="en-GB" sz="1300" b="0" i="0" dirty="0"/>
            <a:t>National Soil Council</a:t>
          </a:r>
        </a:p>
        <a:p>
          <a:pPr>
            <a:buNone/>
          </a:pPr>
          <a:endParaRPr lang="mk-MK" sz="500" dirty="0"/>
        </a:p>
      </dgm:t>
    </dgm:pt>
    <dgm:pt modelId="{55B7D843-B7EB-4239-857E-23935C9BB71E}" type="parTrans" cxnId="{A0EFCF66-13E7-4347-ACAD-63FED23F03B3}">
      <dgm:prSet/>
      <dgm:spPr/>
      <dgm:t>
        <a:bodyPr/>
        <a:lstStyle/>
        <a:p>
          <a:endParaRPr lang="mk-MK"/>
        </a:p>
      </dgm:t>
    </dgm:pt>
    <dgm:pt modelId="{10B46E6A-0D15-4655-9E02-1C2E3F928471}" type="sibTrans" cxnId="{A0EFCF66-13E7-4347-ACAD-63FED23F03B3}">
      <dgm:prSet/>
      <dgm:spPr/>
      <dgm:t>
        <a:bodyPr/>
        <a:lstStyle/>
        <a:p>
          <a:endParaRPr lang="mk-MK"/>
        </a:p>
      </dgm:t>
    </dgm:pt>
    <dgm:pt modelId="{5B27F17A-68F8-4482-9F95-9E72FA1E4300}">
      <dgm:prSet custT="1"/>
      <dgm:spPr>
        <a:pattFill prst="pct25">
          <a:fgClr>
            <a:schemeClr val="accent1"/>
          </a:fgClr>
          <a:bgClr>
            <a:schemeClr val="bg1"/>
          </a:bgClr>
        </a:pattFill>
        <a:ln>
          <a:noFill/>
        </a:ln>
      </dgm:spPr>
      <dgm:t>
        <a:bodyPr/>
        <a:lstStyle/>
        <a:p>
          <a:r>
            <a:rPr lang="mk-MK" sz="1200" dirty="0"/>
            <a:t> </a:t>
          </a:r>
          <a:r>
            <a:rPr lang="en-GB" sz="1300" dirty="0"/>
            <a:t>Ministries</a:t>
          </a:r>
          <a:endParaRPr lang="mk-MK" sz="1300" dirty="0"/>
        </a:p>
      </dgm:t>
    </dgm:pt>
    <dgm:pt modelId="{D43781B6-8A14-4CEA-85A8-7B17045D7BEA}" type="parTrans" cxnId="{663142D5-C1EF-4D0A-8C80-F2640A84E9CF}">
      <dgm:prSet/>
      <dgm:spPr/>
      <dgm:t>
        <a:bodyPr/>
        <a:lstStyle/>
        <a:p>
          <a:endParaRPr lang="mk-MK"/>
        </a:p>
      </dgm:t>
    </dgm:pt>
    <dgm:pt modelId="{A9834E0F-D7B3-4F4F-A4EA-543137530A6E}" type="sibTrans" cxnId="{663142D5-C1EF-4D0A-8C80-F2640A84E9CF}">
      <dgm:prSet/>
      <dgm:spPr/>
      <dgm:t>
        <a:bodyPr/>
        <a:lstStyle/>
        <a:p>
          <a:endParaRPr lang="mk-MK"/>
        </a:p>
      </dgm:t>
    </dgm:pt>
    <dgm:pt modelId="{383BD86C-5BA5-4D97-88C9-B3C430822E69}">
      <dgm:prSet custT="1"/>
      <dgm:spPr>
        <a:pattFill prst="pct25">
          <a:fgClr>
            <a:schemeClr val="accent1"/>
          </a:fgClr>
          <a:bgClr>
            <a:schemeClr val="bg1"/>
          </a:bgClr>
        </a:pattFill>
        <a:ln>
          <a:noFill/>
        </a:ln>
      </dgm:spPr>
      <dgm:t>
        <a:bodyPr/>
        <a:lstStyle/>
        <a:p>
          <a:r>
            <a:rPr lang="en-GB" sz="1300" dirty="0"/>
            <a:t>Municipalities</a:t>
          </a:r>
          <a:endParaRPr lang="mk-MK" sz="1300" dirty="0"/>
        </a:p>
      </dgm:t>
    </dgm:pt>
    <dgm:pt modelId="{8EB80064-0F96-4ED0-A5AF-CB3F402BAE7B}" type="parTrans" cxnId="{7BCF0F14-C50F-46C3-9A94-ECCA21A84929}">
      <dgm:prSet/>
      <dgm:spPr/>
      <dgm:t>
        <a:bodyPr/>
        <a:lstStyle/>
        <a:p>
          <a:endParaRPr lang="mk-MK"/>
        </a:p>
      </dgm:t>
    </dgm:pt>
    <dgm:pt modelId="{A5FDE429-BFCD-4D70-8BE1-DEE9FFF32EC2}" type="sibTrans" cxnId="{7BCF0F14-C50F-46C3-9A94-ECCA21A84929}">
      <dgm:prSet/>
      <dgm:spPr/>
      <dgm:t>
        <a:bodyPr/>
        <a:lstStyle/>
        <a:p>
          <a:endParaRPr lang="mk-MK"/>
        </a:p>
      </dgm:t>
    </dgm:pt>
    <dgm:pt modelId="{93D67743-78A9-4F4A-B28F-EA0EEFC5A453}">
      <dgm:prSet custT="1"/>
      <dgm:spPr>
        <a:pattFill prst="pct25">
          <a:fgClr>
            <a:schemeClr val="accent1"/>
          </a:fgClr>
          <a:bgClr>
            <a:schemeClr val="bg1"/>
          </a:bgClr>
        </a:pattFill>
        <a:ln>
          <a:noFill/>
        </a:ln>
      </dgm:spPr>
      <dgm:t>
        <a:bodyPr/>
        <a:lstStyle/>
        <a:p>
          <a:r>
            <a:rPr lang="en-GB" sz="1300" dirty="0"/>
            <a:t>Companies &amp; land users</a:t>
          </a:r>
          <a:endParaRPr lang="mk-MK" sz="1300" dirty="0"/>
        </a:p>
      </dgm:t>
    </dgm:pt>
    <dgm:pt modelId="{303ACD8D-8558-46F3-92B3-8E9898A11B00}" type="parTrans" cxnId="{14D7DD03-8AF5-4975-B1CA-5211959BBB6A}">
      <dgm:prSet/>
      <dgm:spPr/>
      <dgm:t>
        <a:bodyPr/>
        <a:lstStyle/>
        <a:p>
          <a:endParaRPr lang="mk-MK"/>
        </a:p>
      </dgm:t>
    </dgm:pt>
    <dgm:pt modelId="{9CEE6DB6-0F4A-4B96-8929-1CAA7995F4F5}" type="sibTrans" cxnId="{14D7DD03-8AF5-4975-B1CA-5211959BBB6A}">
      <dgm:prSet/>
      <dgm:spPr/>
      <dgm:t>
        <a:bodyPr/>
        <a:lstStyle/>
        <a:p>
          <a:endParaRPr lang="mk-MK"/>
        </a:p>
      </dgm:t>
    </dgm:pt>
    <dgm:pt modelId="{FCF3EEDC-4EFA-46E1-AEBA-3591F30D5EC5}" type="pres">
      <dgm:prSet presAssocID="{61801F4D-E7CA-4EBC-8B56-AED1B4E282F1}" presName="Name0" presStyleCnt="0">
        <dgm:presLayoutVars>
          <dgm:dir/>
          <dgm:animLvl val="lvl"/>
          <dgm:resizeHandles val="exact"/>
        </dgm:presLayoutVars>
      </dgm:prSet>
      <dgm:spPr/>
    </dgm:pt>
    <dgm:pt modelId="{C41A23C8-230B-456D-962E-93E2E19A9BC7}" type="pres">
      <dgm:prSet presAssocID="{F806DFA1-8874-49BF-9E23-181BD78E1043}" presName="parTxOnly" presStyleLbl="node1" presStyleIdx="0" presStyleCnt="4" custScaleX="109030" custScaleY="74339">
        <dgm:presLayoutVars>
          <dgm:chMax val="0"/>
          <dgm:chPref val="0"/>
          <dgm:bulletEnabled val="1"/>
        </dgm:presLayoutVars>
      </dgm:prSet>
      <dgm:spPr/>
    </dgm:pt>
    <dgm:pt modelId="{0D51FE35-EB3B-4E12-9781-7F52140324DA}" type="pres">
      <dgm:prSet presAssocID="{10B46E6A-0D15-4655-9E02-1C2E3F928471}" presName="parTxOnlySpace" presStyleCnt="0"/>
      <dgm:spPr/>
    </dgm:pt>
    <dgm:pt modelId="{7572DC64-0882-45D5-A0D5-73BD070A0509}" type="pres">
      <dgm:prSet presAssocID="{5B27F17A-68F8-4482-9F95-9E72FA1E4300}" presName="parTxOnly" presStyleLbl="node1" presStyleIdx="1" presStyleCnt="4" custScaleY="66542">
        <dgm:presLayoutVars>
          <dgm:chMax val="0"/>
          <dgm:chPref val="0"/>
          <dgm:bulletEnabled val="1"/>
        </dgm:presLayoutVars>
      </dgm:prSet>
      <dgm:spPr/>
    </dgm:pt>
    <dgm:pt modelId="{33AFFABA-6E5D-4231-91A5-9FA7692EE8EF}" type="pres">
      <dgm:prSet presAssocID="{A9834E0F-D7B3-4F4F-A4EA-543137530A6E}" presName="parTxOnlySpace" presStyleCnt="0"/>
      <dgm:spPr/>
    </dgm:pt>
    <dgm:pt modelId="{3DCE6903-620D-42BE-961A-CD2D1C922396}" type="pres">
      <dgm:prSet presAssocID="{383BD86C-5BA5-4D97-88C9-B3C430822E69}" presName="parTxOnly" presStyleLbl="node1" presStyleIdx="2" presStyleCnt="4" custScaleY="66542">
        <dgm:presLayoutVars>
          <dgm:chMax val="0"/>
          <dgm:chPref val="0"/>
          <dgm:bulletEnabled val="1"/>
        </dgm:presLayoutVars>
      </dgm:prSet>
      <dgm:spPr/>
    </dgm:pt>
    <dgm:pt modelId="{3336F757-516D-450B-BFE6-2DB01B563941}" type="pres">
      <dgm:prSet presAssocID="{A5FDE429-BFCD-4D70-8BE1-DEE9FFF32EC2}" presName="parTxOnlySpace" presStyleCnt="0"/>
      <dgm:spPr/>
    </dgm:pt>
    <dgm:pt modelId="{3FE147E2-B15D-46D3-B7B9-07FAB917CEE8}" type="pres">
      <dgm:prSet presAssocID="{93D67743-78A9-4F4A-B28F-EA0EEFC5A453}" presName="parTxOnly" presStyleLbl="node1" presStyleIdx="3" presStyleCnt="4" custScaleY="66542">
        <dgm:presLayoutVars>
          <dgm:chMax val="0"/>
          <dgm:chPref val="0"/>
          <dgm:bulletEnabled val="1"/>
        </dgm:presLayoutVars>
      </dgm:prSet>
      <dgm:spPr/>
    </dgm:pt>
  </dgm:ptLst>
  <dgm:cxnLst>
    <dgm:cxn modelId="{14D7DD03-8AF5-4975-B1CA-5211959BBB6A}" srcId="{61801F4D-E7CA-4EBC-8B56-AED1B4E282F1}" destId="{93D67743-78A9-4F4A-B28F-EA0EEFC5A453}" srcOrd="3" destOrd="0" parTransId="{303ACD8D-8558-46F3-92B3-8E9898A11B00}" sibTransId="{9CEE6DB6-0F4A-4B96-8929-1CAA7995F4F5}"/>
    <dgm:cxn modelId="{7BCF0F14-C50F-46C3-9A94-ECCA21A84929}" srcId="{61801F4D-E7CA-4EBC-8B56-AED1B4E282F1}" destId="{383BD86C-5BA5-4D97-88C9-B3C430822E69}" srcOrd="2" destOrd="0" parTransId="{8EB80064-0F96-4ED0-A5AF-CB3F402BAE7B}" sibTransId="{A5FDE429-BFCD-4D70-8BE1-DEE9FFF32EC2}"/>
    <dgm:cxn modelId="{A7A3AD23-8A8F-4365-9E5A-ABE95281CD27}" type="presOf" srcId="{383BD86C-5BA5-4D97-88C9-B3C430822E69}" destId="{3DCE6903-620D-42BE-961A-CD2D1C922396}" srcOrd="0" destOrd="0" presId="urn:microsoft.com/office/officeart/2005/8/layout/chevron1"/>
    <dgm:cxn modelId="{5DB2332D-B5B3-4E48-8076-00084F81FFE7}" type="presOf" srcId="{93D67743-78A9-4F4A-B28F-EA0EEFC5A453}" destId="{3FE147E2-B15D-46D3-B7B9-07FAB917CEE8}" srcOrd="0" destOrd="0" presId="urn:microsoft.com/office/officeart/2005/8/layout/chevron1"/>
    <dgm:cxn modelId="{A0EFCF66-13E7-4347-ACAD-63FED23F03B3}" srcId="{61801F4D-E7CA-4EBC-8B56-AED1B4E282F1}" destId="{F806DFA1-8874-49BF-9E23-181BD78E1043}" srcOrd="0" destOrd="0" parTransId="{55B7D843-B7EB-4239-857E-23935C9BB71E}" sibTransId="{10B46E6A-0D15-4655-9E02-1C2E3F928471}"/>
    <dgm:cxn modelId="{E6AA8598-53BE-437A-B8B8-CCDBD51D2A52}" type="presOf" srcId="{61801F4D-E7CA-4EBC-8B56-AED1B4E282F1}" destId="{FCF3EEDC-4EFA-46E1-AEBA-3591F30D5EC5}" srcOrd="0" destOrd="0" presId="urn:microsoft.com/office/officeart/2005/8/layout/chevron1"/>
    <dgm:cxn modelId="{D50254C3-252F-43B5-A44D-65BA49DE7B85}" type="presOf" srcId="{5B27F17A-68F8-4482-9F95-9E72FA1E4300}" destId="{7572DC64-0882-45D5-A0D5-73BD070A0509}" srcOrd="0" destOrd="0" presId="urn:microsoft.com/office/officeart/2005/8/layout/chevron1"/>
    <dgm:cxn modelId="{663142D5-C1EF-4D0A-8C80-F2640A84E9CF}" srcId="{61801F4D-E7CA-4EBC-8B56-AED1B4E282F1}" destId="{5B27F17A-68F8-4482-9F95-9E72FA1E4300}" srcOrd="1" destOrd="0" parTransId="{D43781B6-8A14-4CEA-85A8-7B17045D7BEA}" sibTransId="{A9834E0F-D7B3-4F4F-A4EA-543137530A6E}"/>
    <dgm:cxn modelId="{37B9B7E5-A12F-470B-8974-25AAB9D872E5}" type="presOf" srcId="{F806DFA1-8874-49BF-9E23-181BD78E1043}" destId="{C41A23C8-230B-456D-962E-93E2E19A9BC7}" srcOrd="0" destOrd="0" presId="urn:microsoft.com/office/officeart/2005/8/layout/chevron1"/>
    <dgm:cxn modelId="{6F815354-B6EB-4C08-961E-6B8FA2364070}" type="presParOf" srcId="{FCF3EEDC-4EFA-46E1-AEBA-3591F30D5EC5}" destId="{C41A23C8-230B-456D-962E-93E2E19A9BC7}" srcOrd="0" destOrd="0" presId="urn:microsoft.com/office/officeart/2005/8/layout/chevron1"/>
    <dgm:cxn modelId="{E1EA560B-C747-4593-9FBB-3FB828123DFE}" type="presParOf" srcId="{FCF3EEDC-4EFA-46E1-AEBA-3591F30D5EC5}" destId="{0D51FE35-EB3B-4E12-9781-7F52140324DA}" srcOrd="1" destOrd="0" presId="urn:microsoft.com/office/officeart/2005/8/layout/chevron1"/>
    <dgm:cxn modelId="{4872FF26-CFC8-4F3D-A4B5-18E225321158}" type="presParOf" srcId="{FCF3EEDC-4EFA-46E1-AEBA-3591F30D5EC5}" destId="{7572DC64-0882-45D5-A0D5-73BD070A0509}" srcOrd="2" destOrd="0" presId="urn:microsoft.com/office/officeart/2005/8/layout/chevron1"/>
    <dgm:cxn modelId="{0B937F4F-5332-4AC7-9CC1-6901A7AE5E86}" type="presParOf" srcId="{FCF3EEDC-4EFA-46E1-AEBA-3591F30D5EC5}" destId="{33AFFABA-6E5D-4231-91A5-9FA7692EE8EF}" srcOrd="3" destOrd="0" presId="urn:microsoft.com/office/officeart/2005/8/layout/chevron1"/>
    <dgm:cxn modelId="{763D51DD-3FC9-469F-9988-14E5E9B21963}" type="presParOf" srcId="{FCF3EEDC-4EFA-46E1-AEBA-3591F30D5EC5}" destId="{3DCE6903-620D-42BE-961A-CD2D1C922396}" srcOrd="4" destOrd="0" presId="urn:microsoft.com/office/officeart/2005/8/layout/chevron1"/>
    <dgm:cxn modelId="{75E3CA8A-30CF-4D52-BCB1-1C70B8554AFD}" type="presParOf" srcId="{FCF3EEDC-4EFA-46E1-AEBA-3591F30D5EC5}" destId="{3336F757-516D-450B-BFE6-2DB01B563941}" srcOrd="5" destOrd="0" presId="urn:microsoft.com/office/officeart/2005/8/layout/chevron1"/>
    <dgm:cxn modelId="{075E5ADC-2686-4D5C-AE29-2D64C1FD1E63}" type="presParOf" srcId="{FCF3EEDC-4EFA-46E1-AEBA-3591F30D5EC5}" destId="{3FE147E2-B15D-46D3-B7B9-07FAB917CEE8}" srcOrd="6" destOrd="0" presId="urn:microsoft.com/office/officeart/2005/8/layout/chevron1"/>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393115-80F5-4FC4-8BD9-935952F6117B}">
      <dsp:nvSpPr>
        <dsp:cNvPr id="0" name=""/>
        <dsp:cNvSpPr/>
      </dsp:nvSpPr>
      <dsp:spPr>
        <a:xfrm>
          <a:off x="1140" y="623576"/>
          <a:ext cx="686191" cy="497743"/>
        </a:xfrm>
        <a:prstGeom prst="chord">
          <a:avLst>
            <a:gd name="adj1" fmla="val 4800000"/>
            <a:gd name="adj2" fmla="val 16800000"/>
          </a:avLst>
        </a:prstGeom>
        <a:solidFill>
          <a:schemeClr val="accent1">
            <a:lumMod val="20000"/>
            <a:lumOff val="80000"/>
          </a:schemeClr>
        </a:solidFill>
        <a:ln>
          <a:noFill/>
        </a:ln>
        <a:effectLst>
          <a:glow rad="63500">
            <a:srgbClr val="00B0F0">
              <a:alpha val="25000"/>
            </a:srgbClr>
          </a:glow>
          <a:outerShdw dist="25400" dir="2160000" sx="1000" sy="1000" algn="ctr" rotWithShape="0">
            <a:srgbClr val="000000">
              <a:alpha val="43137"/>
            </a:srgbClr>
          </a:outerShdw>
          <a:softEdge rad="165100"/>
        </a:effectLst>
        <a:scene3d>
          <a:camera prst="orthographicFront"/>
          <a:lightRig rig="flat" dir="t"/>
        </a:scene3d>
        <a:sp3d z="-190500" extrusionH="12700" prstMaterial="plastic">
          <a:bevelT w="50800" h="50800"/>
          <a:extrusionClr>
            <a:schemeClr val="bg1"/>
          </a:extrusionClr>
        </a:sp3d>
      </dsp:spPr>
      <dsp:style>
        <a:lnRef idx="0">
          <a:scrgbClr r="0" g="0" b="0"/>
        </a:lnRef>
        <a:fillRef idx="3">
          <a:scrgbClr r="0" g="0" b="0"/>
        </a:fillRef>
        <a:effectRef idx="0">
          <a:scrgbClr r="0" g="0" b="0"/>
        </a:effectRef>
        <a:fontRef idx="minor"/>
      </dsp:style>
    </dsp:sp>
    <dsp:sp modelId="{F9B8B55D-CD5B-4169-BD55-20B194169681}">
      <dsp:nvSpPr>
        <dsp:cNvPr id="0" name=""/>
        <dsp:cNvSpPr/>
      </dsp:nvSpPr>
      <dsp:spPr>
        <a:xfrm>
          <a:off x="74715" y="630809"/>
          <a:ext cx="539041" cy="483277"/>
        </a:xfrm>
        <a:prstGeom prst="pie">
          <a:avLst>
            <a:gd name="adj1" fmla="val 14040000"/>
            <a:gd name="adj2" fmla="val 16200000"/>
          </a:avLst>
        </a:prstGeom>
        <a:solidFill>
          <a:schemeClr val="accent5">
            <a:lumMod val="40000"/>
            <a:lumOff val="60000"/>
          </a:schemeClr>
        </a:solidFill>
        <a:ln w="12700" cap="flat" cmpd="sng" algn="ctr">
          <a:solidFill>
            <a:srgbClr val="0070C0"/>
          </a:solidFill>
          <a:prstDash val="solid"/>
        </a:ln>
        <a:effectLst>
          <a:glow>
            <a:srgbClr val="0070C0"/>
          </a:glow>
          <a:outerShdw blurRad="50800" dist="50800" dir="5400000" algn="ctr" rotWithShape="0">
            <a:schemeClr val="accent5">
              <a:lumMod val="20000"/>
              <a:lumOff val="80000"/>
            </a:schemeClr>
          </a:outerShdw>
        </a:effectLst>
        <a:scene3d>
          <a:camera prst="orthographicFront"/>
          <a:lightRig rig="flat" dir="t"/>
        </a:scene3d>
        <a:sp3d extrusionH="12700" prstMaterial="plastic">
          <a:bevelT w="50800" h="50800"/>
          <a:bevelB w="88900" h="31750" prst="angle"/>
          <a:extrusionClr>
            <a:schemeClr val="bg1"/>
          </a:extrusionClr>
        </a:sp3d>
      </dsp:spPr>
      <dsp:style>
        <a:lnRef idx="1">
          <a:scrgbClr r="0" g="0" b="0"/>
        </a:lnRef>
        <a:fillRef idx="3">
          <a:scrgbClr r="0" g="0" b="0"/>
        </a:fillRef>
        <a:effectRef idx="2">
          <a:scrgbClr r="0" g="0" b="0"/>
        </a:effectRef>
        <a:fontRef idx="minor">
          <a:schemeClr val="lt1"/>
        </a:fontRef>
      </dsp:style>
    </dsp:sp>
    <dsp:sp modelId="{B1C223CE-E94E-4292-884C-EDD00908A561}">
      <dsp:nvSpPr>
        <dsp:cNvPr id="0" name=""/>
        <dsp:cNvSpPr/>
      </dsp:nvSpPr>
      <dsp:spPr>
        <a:xfrm rot="16200000">
          <a:off x="-755419" y="2038748"/>
          <a:ext cx="1932727" cy="399874"/>
        </a:xfrm>
        <a:prstGeom prst="rect">
          <a:avLst/>
        </a:prstGeom>
        <a:noFill/>
        <a:ln>
          <a:noFill/>
        </a:ln>
        <a:effectLst/>
        <a:scene3d>
          <a:camera prst="orthographicFront"/>
          <a:lightRig rig="threePt" dir="t"/>
        </a:scene3d>
        <a:sp3d extrusionH="12700" prstMaterial="plastic">
          <a:bevelT w="50800" h="50800"/>
          <a:extrusionClr>
            <a:schemeClr val="bg1"/>
          </a:extrusionClr>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r" defTabSz="622300">
            <a:lnSpc>
              <a:spcPct val="90000"/>
            </a:lnSpc>
            <a:spcBef>
              <a:spcPct val="0"/>
            </a:spcBef>
            <a:spcAft>
              <a:spcPct val="35000"/>
            </a:spcAft>
            <a:buNone/>
          </a:pPr>
          <a:r>
            <a:rPr lang="en-US" sz="1400" b="1" kern="1200" dirty="0"/>
            <a:t>Planning documents </a:t>
          </a:r>
          <a:endParaRPr lang="mk-MK" sz="1400" b="1" kern="1200" dirty="0"/>
        </a:p>
      </dsp:txBody>
      <dsp:txXfrm>
        <a:off x="-755419" y="2038748"/>
        <a:ext cx="1932727" cy="399874"/>
      </dsp:txXfrm>
    </dsp:sp>
    <dsp:sp modelId="{650A8629-EC87-43EC-8F53-E2CCC926DCAA}">
      <dsp:nvSpPr>
        <dsp:cNvPr id="0" name=""/>
        <dsp:cNvSpPr/>
      </dsp:nvSpPr>
      <dsp:spPr>
        <a:xfrm>
          <a:off x="487394" y="581397"/>
          <a:ext cx="1332915" cy="2665830"/>
        </a:xfrm>
        <a:prstGeom prst="rect">
          <a:avLst/>
        </a:prstGeom>
        <a:noFill/>
        <a:ln>
          <a:noFill/>
        </a:ln>
        <a:effectLst/>
        <a:scene3d>
          <a:camera prst="orthographicFront"/>
          <a:lightRig rig="threePt" dir="t"/>
        </a:scene3d>
        <a:sp3d extrusionH="12700" prstMaterial="plastic">
          <a:bevelT w="50800" h="50800"/>
          <a:extrusionClr>
            <a:schemeClr val="bg1"/>
          </a:extrusionClr>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US" sz="1200" kern="1200" dirty="0"/>
            <a:t>National Strategy for Soil Management 30 year</a:t>
          </a:r>
        </a:p>
        <a:p>
          <a:pPr marL="0" lvl="0" indent="0" algn="l" defTabSz="533400">
            <a:lnSpc>
              <a:spcPct val="90000"/>
            </a:lnSpc>
            <a:spcBef>
              <a:spcPct val="0"/>
            </a:spcBef>
            <a:spcAft>
              <a:spcPct val="35000"/>
            </a:spcAft>
            <a:buNone/>
          </a:pPr>
          <a:r>
            <a:rPr lang="en-US" sz="1200" kern="1200" dirty="0"/>
            <a:t>National Plan for Soil Protection 30 year</a:t>
          </a:r>
        </a:p>
        <a:p>
          <a:pPr marL="0" lvl="0" indent="0" algn="l" defTabSz="533400">
            <a:lnSpc>
              <a:spcPct val="90000"/>
            </a:lnSpc>
            <a:spcBef>
              <a:spcPct val="0"/>
            </a:spcBef>
            <a:spcAft>
              <a:spcPct val="35000"/>
            </a:spcAft>
            <a:buNone/>
          </a:pPr>
          <a:r>
            <a:rPr lang="en-US" sz="1200" kern="1200" dirty="0"/>
            <a:t>Action Plan 5 year</a:t>
          </a:r>
        </a:p>
      </dsp:txBody>
      <dsp:txXfrm>
        <a:off x="487394" y="581397"/>
        <a:ext cx="1332915" cy="2665830"/>
      </dsp:txXfrm>
    </dsp:sp>
    <dsp:sp modelId="{6CBC23CD-A049-4599-AFF1-56ACBB3B1B28}">
      <dsp:nvSpPr>
        <dsp:cNvPr id="0" name=""/>
        <dsp:cNvSpPr/>
      </dsp:nvSpPr>
      <dsp:spPr>
        <a:xfrm>
          <a:off x="2125691" y="623576"/>
          <a:ext cx="686191" cy="497743"/>
        </a:xfrm>
        <a:prstGeom prst="chord">
          <a:avLst>
            <a:gd name="adj1" fmla="val 4800000"/>
            <a:gd name="adj2" fmla="val 16800000"/>
          </a:avLst>
        </a:prstGeom>
        <a:solidFill>
          <a:schemeClr val="accent1">
            <a:lumMod val="20000"/>
            <a:lumOff val="80000"/>
          </a:schemeClr>
        </a:solidFill>
        <a:ln>
          <a:noFill/>
        </a:ln>
        <a:effectLst>
          <a:glow rad="63500">
            <a:srgbClr val="00B0F0">
              <a:alpha val="25000"/>
            </a:srgbClr>
          </a:glow>
          <a:outerShdw dist="25400" dir="2160000" sx="1000" sy="1000" algn="ctr" rotWithShape="0">
            <a:srgbClr val="000000">
              <a:alpha val="43137"/>
            </a:srgbClr>
          </a:outerShdw>
          <a:softEdge rad="165100"/>
        </a:effectLst>
        <a:scene3d>
          <a:camera prst="orthographicFront"/>
          <a:lightRig rig="flat" dir="t"/>
        </a:scene3d>
        <a:sp3d z="-190500" extrusionH="12700" prstMaterial="plastic">
          <a:bevelT w="50800" h="50800"/>
          <a:extrusionClr>
            <a:schemeClr val="bg1"/>
          </a:extrusionClr>
        </a:sp3d>
      </dsp:spPr>
      <dsp:style>
        <a:lnRef idx="0">
          <a:scrgbClr r="0" g="0" b="0"/>
        </a:lnRef>
        <a:fillRef idx="3">
          <a:scrgbClr r="0" g="0" b="0"/>
        </a:fillRef>
        <a:effectRef idx="0">
          <a:scrgbClr r="0" g="0" b="0"/>
        </a:effectRef>
        <a:fontRef idx="minor"/>
      </dsp:style>
    </dsp:sp>
    <dsp:sp modelId="{69CE9AD5-9CF5-4D22-A816-D9ED447A88EE}">
      <dsp:nvSpPr>
        <dsp:cNvPr id="0" name=""/>
        <dsp:cNvSpPr/>
      </dsp:nvSpPr>
      <dsp:spPr>
        <a:xfrm>
          <a:off x="2201282" y="639865"/>
          <a:ext cx="535010" cy="465166"/>
        </a:xfrm>
        <a:prstGeom prst="pie">
          <a:avLst>
            <a:gd name="adj1" fmla="val 11880000"/>
            <a:gd name="adj2" fmla="val 16200000"/>
          </a:avLst>
        </a:prstGeom>
        <a:solidFill>
          <a:schemeClr val="accent5">
            <a:lumMod val="40000"/>
            <a:lumOff val="60000"/>
          </a:schemeClr>
        </a:solidFill>
        <a:ln w="12700" cap="flat" cmpd="sng" algn="ctr">
          <a:solidFill>
            <a:srgbClr val="0070C0"/>
          </a:solidFill>
          <a:prstDash val="solid"/>
        </a:ln>
        <a:effectLst>
          <a:glow>
            <a:srgbClr val="0070C0"/>
          </a:glow>
          <a:outerShdw blurRad="50800" dist="50800" dir="5400000" algn="ctr" rotWithShape="0">
            <a:schemeClr val="accent5">
              <a:lumMod val="20000"/>
              <a:lumOff val="80000"/>
            </a:schemeClr>
          </a:outerShdw>
        </a:effectLst>
        <a:scene3d>
          <a:camera prst="orthographicFront"/>
          <a:lightRig rig="flat" dir="t"/>
        </a:scene3d>
        <a:sp3d extrusionH="12700" prstMaterial="plastic">
          <a:bevelT w="50800" h="50800"/>
          <a:bevelB w="88900" h="31750" prst="angle"/>
          <a:extrusionClr>
            <a:schemeClr val="bg1"/>
          </a:extrusionClr>
        </a:sp3d>
      </dsp:spPr>
      <dsp:style>
        <a:lnRef idx="1">
          <a:scrgbClr r="0" g="0" b="0"/>
        </a:lnRef>
        <a:fillRef idx="3">
          <a:scrgbClr r="0" g="0" b="0"/>
        </a:fillRef>
        <a:effectRef idx="2">
          <a:scrgbClr r="0" g="0" b="0"/>
        </a:effectRef>
        <a:fontRef idx="minor">
          <a:schemeClr val="lt1"/>
        </a:fontRef>
      </dsp:style>
    </dsp:sp>
    <dsp:sp modelId="{A6EAD4D0-523C-475B-B64B-574BC40B426E}">
      <dsp:nvSpPr>
        <dsp:cNvPr id="0" name=""/>
        <dsp:cNvSpPr/>
      </dsp:nvSpPr>
      <dsp:spPr>
        <a:xfrm rot="16200000">
          <a:off x="1369132" y="2038748"/>
          <a:ext cx="1932727" cy="399874"/>
        </a:xfrm>
        <a:prstGeom prst="rect">
          <a:avLst/>
        </a:prstGeom>
        <a:noFill/>
        <a:ln>
          <a:noFill/>
        </a:ln>
        <a:effectLst/>
        <a:scene3d>
          <a:camera prst="orthographicFront"/>
          <a:lightRig rig="threePt" dir="t"/>
        </a:scene3d>
        <a:sp3d extrusionH="12700" prstMaterial="plastic">
          <a:bevelT w="50800" h="50800"/>
          <a:extrusionClr>
            <a:schemeClr val="bg1"/>
          </a:extrusionClr>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r" defTabSz="622300">
            <a:lnSpc>
              <a:spcPct val="90000"/>
            </a:lnSpc>
            <a:spcBef>
              <a:spcPct val="0"/>
            </a:spcBef>
            <a:spcAft>
              <a:spcPct val="35000"/>
            </a:spcAft>
            <a:buFont typeface="Wingdings" panose="05000000000000000000" pitchFamily="2" charset="2"/>
            <a:buNone/>
          </a:pPr>
          <a:r>
            <a:rPr lang="en-US" sz="1400" b="1" kern="1200" dirty="0"/>
            <a:t>Contaminated and potentially contaminated sites</a:t>
          </a:r>
          <a:endParaRPr lang="mk-MK" sz="1400" b="1" kern="1200" dirty="0"/>
        </a:p>
      </dsp:txBody>
      <dsp:txXfrm>
        <a:off x="1369132" y="2038748"/>
        <a:ext cx="1932727" cy="399874"/>
      </dsp:txXfrm>
    </dsp:sp>
    <dsp:sp modelId="{75F8674C-0147-4D09-9573-B612B25787EB}">
      <dsp:nvSpPr>
        <dsp:cNvPr id="0" name=""/>
        <dsp:cNvSpPr/>
      </dsp:nvSpPr>
      <dsp:spPr>
        <a:xfrm>
          <a:off x="2611945" y="581397"/>
          <a:ext cx="1332915" cy="2665830"/>
        </a:xfrm>
        <a:prstGeom prst="rect">
          <a:avLst/>
        </a:prstGeom>
        <a:noFill/>
        <a:ln>
          <a:noFill/>
        </a:ln>
        <a:effectLst/>
        <a:scene3d>
          <a:camera prst="orthographicFront"/>
          <a:lightRig rig="threePt" dir="t"/>
        </a:scene3d>
        <a:sp3d extrusionH="12700" prstMaterial="plastic">
          <a:bevelT w="50800" h="50800"/>
          <a:extrusionClr>
            <a:schemeClr val="bg1"/>
          </a:extrusionClr>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US" sz="1200" kern="1200" dirty="0"/>
            <a:t>National Methodology for Identification </a:t>
          </a:r>
        </a:p>
        <a:p>
          <a:pPr marL="0" lvl="0" indent="0" algn="l" defTabSz="533400">
            <a:lnSpc>
              <a:spcPct val="90000"/>
            </a:lnSpc>
            <a:spcBef>
              <a:spcPct val="0"/>
            </a:spcBef>
            <a:spcAft>
              <a:spcPct val="35000"/>
            </a:spcAft>
            <a:buFont typeface="Wingdings" panose="05000000000000000000" pitchFamily="2" charset="2"/>
            <a:buNone/>
          </a:pPr>
          <a:r>
            <a:rPr lang="en-US" sz="1200" b="0" kern="1200" noProof="0" dirty="0"/>
            <a:t>Risk Assessment</a:t>
          </a:r>
        </a:p>
        <a:p>
          <a:pPr marL="0" lvl="0" indent="0" algn="l" defTabSz="533400">
            <a:lnSpc>
              <a:spcPct val="90000"/>
            </a:lnSpc>
            <a:spcBef>
              <a:spcPct val="0"/>
            </a:spcBef>
            <a:spcAft>
              <a:spcPct val="35000"/>
            </a:spcAft>
            <a:buNone/>
          </a:pPr>
          <a:r>
            <a:rPr lang="en-US" sz="1200" kern="1200" dirty="0"/>
            <a:t>National Register </a:t>
          </a:r>
        </a:p>
        <a:p>
          <a:pPr marL="0" lvl="0" indent="0" algn="l" defTabSz="533400">
            <a:lnSpc>
              <a:spcPct val="90000"/>
            </a:lnSpc>
            <a:spcBef>
              <a:spcPct val="0"/>
            </a:spcBef>
            <a:spcAft>
              <a:spcPct val="35000"/>
            </a:spcAft>
            <a:buNone/>
          </a:pPr>
          <a:r>
            <a:rPr lang="en-US" sz="1200" kern="1200" dirty="0"/>
            <a:t>Management plans</a:t>
          </a:r>
        </a:p>
        <a:p>
          <a:pPr marL="0" lvl="0" indent="0" algn="l" defTabSz="533400">
            <a:lnSpc>
              <a:spcPct val="90000"/>
            </a:lnSpc>
            <a:spcBef>
              <a:spcPct val="0"/>
            </a:spcBef>
            <a:spcAft>
              <a:spcPct val="35000"/>
            </a:spcAft>
            <a:buNone/>
          </a:pPr>
          <a:r>
            <a:rPr lang="en-US" sz="1200" kern="1200" dirty="0"/>
            <a:t>Procedure for Restoration and remediation of soils</a:t>
          </a:r>
        </a:p>
        <a:p>
          <a:pPr marL="0" lvl="0" indent="0" algn="l" defTabSz="533400">
            <a:lnSpc>
              <a:spcPct val="90000"/>
            </a:lnSpc>
            <a:spcBef>
              <a:spcPct val="0"/>
            </a:spcBef>
            <a:spcAft>
              <a:spcPct val="35000"/>
            </a:spcAft>
            <a:buNone/>
          </a:pPr>
          <a:r>
            <a:rPr lang="en-US" sz="1200" kern="1200" dirty="0"/>
            <a:t>Obligation for remediation and reclamation of soil</a:t>
          </a:r>
        </a:p>
      </dsp:txBody>
      <dsp:txXfrm>
        <a:off x="2611945" y="581397"/>
        <a:ext cx="1332915" cy="2665830"/>
      </dsp:txXfrm>
    </dsp:sp>
    <dsp:sp modelId="{89A4CF39-ADF6-4792-AF28-03D4CA5CD2F6}">
      <dsp:nvSpPr>
        <dsp:cNvPr id="0" name=""/>
        <dsp:cNvSpPr/>
      </dsp:nvSpPr>
      <dsp:spPr>
        <a:xfrm>
          <a:off x="4250243" y="623576"/>
          <a:ext cx="686191" cy="497743"/>
        </a:xfrm>
        <a:prstGeom prst="chord">
          <a:avLst>
            <a:gd name="adj1" fmla="val 4800000"/>
            <a:gd name="adj2" fmla="val 16800000"/>
          </a:avLst>
        </a:prstGeom>
        <a:solidFill>
          <a:schemeClr val="accent1">
            <a:lumMod val="20000"/>
            <a:lumOff val="80000"/>
          </a:schemeClr>
        </a:solidFill>
        <a:ln>
          <a:noFill/>
        </a:ln>
        <a:effectLst>
          <a:glow rad="63500">
            <a:srgbClr val="00B0F0">
              <a:alpha val="25000"/>
            </a:srgbClr>
          </a:glow>
          <a:outerShdw dist="25400" dir="2160000" sx="1000" sy="1000" algn="ctr" rotWithShape="0">
            <a:srgbClr val="000000">
              <a:alpha val="43137"/>
            </a:srgbClr>
          </a:outerShdw>
          <a:softEdge rad="165100"/>
        </a:effectLst>
        <a:scene3d>
          <a:camera prst="orthographicFront"/>
          <a:lightRig rig="flat" dir="t"/>
        </a:scene3d>
        <a:sp3d z="-190500" extrusionH="12700" prstMaterial="plastic">
          <a:bevelT w="50800" h="50800"/>
          <a:extrusionClr>
            <a:schemeClr val="bg1"/>
          </a:extrusionClr>
        </a:sp3d>
      </dsp:spPr>
      <dsp:style>
        <a:lnRef idx="0">
          <a:scrgbClr r="0" g="0" b="0"/>
        </a:lnRef>
        <a:fillRef idx="3">
          <a:scrgbClr r="0" g="0" b="0"/>
        </a:fillRef>
        <a:effectRef idx="0">
          <a:scrgbClr r="0" g="0" b="0"/>
        </a:effectRef>
        <a:fontRef idx="minor"/>
      </dsp:style>
    </dsp:sp>
    <dsp:sp modelId="{F7BB8910-603B-4AC1-B194-02AB478B18D4}">
      <dsp:nvSpPr>
        <dsp:cNvPr id="0" name=""/>
        <dsp:cNvSpPr/>
      </dsp:nvSpPr>
      <dsp:spPr>
        <a:xfrm>
          <a:off x="4346160" y="627378"/>
          <a:ext cx="494356" cy="490139"/>
        </a:xfrm>
        <a:prstGeom prst="pie">
          <a:avLst>
            <a:gd name="adj1" fmla="val 9720000"/>
            <a:gd name="adj2" fmla="val 16200000"/>
          </a:avLst>
        </a:prstGeom>
        <a:solidFill>
          <a:schemeClr val="accent5">
            <a:lumMod val="40000"/>
            <a:lumOff val="60000"/>
          </a:schemeClr>
        </a:solidFill>
        <a:ln w="12700" cap="flat" cmpd="sng" algn="ctr">
          <a:solidFill>
            <a:srgbClr val="0070C0"/>
          </a:solidFill>
          <a:prstDash val="solid"/>
        </a:ln>
        <a:effectLst>
          <a:glow>
            <a:srgbClr val="0070C0"/>
          </a:glow>
          <a:outerShdw blurRad="50800" dist="50800" dir="5400000" algn="ctr" rotWithShape="0">
            <a:schemeClr val="accent5">
              <a:lumMod val="20000"/>
              <a:lumOff val="80000"/>
            </a:schemeClr>
          </a:outerShdw>
        </a:effectLst>
        <a:scene3d>
          <a:camera prst="orthographicFront"/>
          <a:lightRig rig="flat" dir="t"/>
        </a:scene3d>
        <a:sp3d extrusionH="12700" prstMaterial="plastic">
          <a:bevelT w="50800" h="50800"/>
          <a:bevelB w="88900" h="31750" prst="angle"/>
          <a:extrusionClr>
            <a:schemeClr val="bg1"/>
          </a:extrusionClr>
        </a:sp3d>
      </dsp:spPr>
      <dsp:style>
        <a:lnRef idx="1">
          <a:scrgbClr r="0" g="0" b="0"/>
        </a:lnRef>
        <a:fillRef idx="3">
          <a:scrgbClr r="0" g="0" b="0"/>
        </a:fillRef>
        <a:effectRef idx="2">
          <a:scrgbClr r="0" g="0" b="0"/>
        </a:effectRef>
        <a:fontRef idx="minor">
          <a:schemeClr val="lt1"/>
        </a:fontRef>
      </dsp:style>
    </dsp:sp>
    <dsp:sp modelId="{3E360B54-4D41-49E4-89EF-BF88F4BA1375}">
      <dsp:nvSpPr>
        <dsp:cNvPr id="0" name=""/>
        <dsp:cNvSpPr/>
      </dsp:nvSpPr>
      <dsp:spPr>
        <a:xfrm rot="16200000">
          <a:off x="3493683" y="2038748"/>
          <a:ext cx="1932727" cy="399874"/>
        </a:xfrm>
        <a:prstGeom prst="rect">
          <a:avLst/>
        </a:prstGeom>
        <a:noFill/>
        <a:ln>
          <a:noFill/>
        </a:ln>
        <a:effectLst/>
        <a:scene3d>
          <a:camera prst="orthographicFront"/>
          <a:lightRig rig="threePt" dir="t"/>
        </a:scene3d>
        <a:sp3d extrusionH="12700" prstMaterial="plastic">
          <a:bevelT w="50800" h="50800"/>
          <a:extrusionClr>
            <a:schemeClr val="bg1"/>
          </a:extrusionClr>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r" defTabSz="622300">
            <a:lnSpc>
              <a:spcPct val="90000"/>
            </a:lnSpc>
            <a:spcBef>
              <a:spcPct val="0"/>
            </a:spcBef>
            <a:spcAft>
              <a:spcPct val="35000"/>
            </a:spcAft>
            <a:buNone/>
          </a:pPr>
          <a:r>
            <a:rPr lang="en-US" sz="1400" b="1" kern="1200" dirty="0"/>
            <a:t>Desertification Measures</a:t>
          </a:r>
          <a:endParaRPr lang="en-US" sz="1400" kern="1200" dirty="0"/>
        </a:p>
      </dsp:txBody>
      <dsp:txXfrm>
        <a:off x="3493683" y="2038748"/>
        <a:ext cx="1932727" cy="399874"/>
      </dsp:txXfrm>
    </dsp:sp>
    <dsp:sp modelId="{BB20EC87-274E-456D-A3AC-7547AF0E56C8}">
      <dsp:nvSpPr>
        <dsp:cNvPr id="0" name=""/>
        <dsp:cNvSpPr/>
      </dsp:nvSpPr>
      <dsp:spPr>
        <a:xfrm>
          <a:off x="4736497" y="581397"/>
          <a:ext cx="1332915" cy="2665830"/>
        </a:xfrm>
        <a:prstGeom prst="rect">
          <a:avLst/>
        </a:prstGeom>
        <a:noFill/>
        <a:ln>
          <a:noFill/>
        </a:ln>
        <a:effectLst/>
        <a:scene3d>
          <a:camera prst="orthographicFront"/>
          <a:lightRig rig="threePt" dir="t"/>
        </a:scene3d>
        <a:sp3d extrusionH="12700" prstMaterial="plastic">
          <a:bevelT w="50800" h="50800"/>
          <a:extrusionClr>
            <a:schemeClr val="bg1"/>
          </a:extrusionClr>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GB" sz="1200" kern="1200" dirty="0"/>
            <a:t>National Plan for Combating Desertification</a:t>
          </a:r>
          <a:endParaRPr lang="en-US" sz="1200" kern="1200" dirty="0"/>
        </a:p>
        <a:p>
          <a:pPr marL="0" lvl="0" indent="0" algn="l" defTabSz="533400">
            <a:lnSpc>
              <a:spcPct val="90000"/>
            </a:lnSpc>
            <a:spcBef>
              <a:spcPct val="0"/>
            </a:spcBef>
            <a:spcAft>
              <a:spcPct val="35000"/>
            </a:spcAft>
            <a:buNone/>
          </a:pPr>
          <a:r>
            <a:rPr lang="en-GB" sz="1200" kern="1200" dirty="0"/>
            <a:t>Programme for Achieving Land Degradation Neutrality Targets </a:t>
          </a:r>
          <a:endParaRPr lang="en-US" sz="1200" kern="1200" dirty="0"/>
        </a:p>
        <a:p>
          <a:pPr marL="0" lvl="0" indent="0" algn="l" defTabSz="533400">
            <a:lnSpc>
              <a:spcPct val="90000"/>
            </a:lnSpc>
            <a:spcBef>
              <a:spcPct val="0"/>
            </a:spcBef>
            <a:spcAft>
              <a:spcPct val="35000"/>
            </a:spcAft>
            <a:buNone/>
          </a:pPr>
          <a:r>
            <a:rPr lang="en-US" sz="1200" kern="1200" dirty="0"/>
            <a:t>Early‑warning systems</a:t>
          </a:r>
        </a:p>
        <a:p>
          <a:pPr marL="0" lvl="0" indent="0" algn="l" defTabSz="533400">
            <a:lnSpc>
              <a:spcPct val="90000"/>
            </a:lnSpc>
            <a:spcBef>
              <a:spcPct val="0"/>
            </a:spcBef>
            <a:spcAft>
              <a:spcPct val="35000"/>
            </a:spcAft>
            <a:buNone/>
          </a:pPr>
          <a:r>
            <a:rPr lang="en-US" sz="1200" kern="1200" dirty="0"/>
            <a:t>Drought‑risk management</a:t>
          </a:r>
        </a:p>
        <a:p>
          <a:pPr marL="0" lvl="0" indent="0" algn="l" defTabSz="533400">
            <a:lnSpc>
              <a:spcPct val="90000"/>
            </a:lnSpc>
            <a:spcBef>
              <a:spcPct val="0"/>
            </a:spcBef>
            <a:spcAft>
              <a:spcPct val="35000"/>
            </a:spcAft>
            <a:buNone/>
          </a:pPr>
          <a:r>
            <a:rPr lang="en-US" sz="1200" kern="1200" dirty="0"/>
            <a:t>Restoration of degraded lands</a:t>
          </a:r>
        </a:p>
      </dsp:txBody>
      <dsp:txXfrm>
        <a:off x="4736497" y="581397"/>
        <a:ext cx="1332915" cy="2665830"/>
      </dsp:txXfrm>
    </dsp:sp>
    <dsp:sp modelId="{EC2F51FF-1B94-4265-9F95-8A74A0293753}">
      <dsp:nvSpPr>
        <dsp:cNvPr id="0" name=""/>
        <dsp:cNvSpPr/>
      </dsp:nvSpPr>
      <dsp:spPr>
        <a:xfrm>
          <a:off x="6374794" y="623576"/>
          <a:ext cx="686191" cy="497743"/>
        </a:xfrm>
        <a:prstGeom prst="chord">
          <a:avLst>
            <a:gd name="adj1" fmla="val 4800000"/>
            <a:gd name="adj2" fmla="val 16800000"/>
          </a:avLst>
        </a:prstGeom>
        <a:solidFill>
          <a:schemeClr val="accent1">
            <a:lumMod val="20000"/>
            <a:lumOff val="80000"/>
          </a:schemeClr>
        </a:solidFill>
        <a:ln>
          <a:noFill/>
        </a:ln>
        <a:effectLst>
          <a:glow rad="63500">
            <a:srgbClr val="00B0F0">
              <a:alpha val="25000"/>
            </a:srgbClr>
          </a:glow>
          <a:outerShdw dist="25400" dir="2160000" sx="1000" sy="1000" algn="ctr" rotWithShape="0">
            <a:srgbClr val="000000">
              <a:alpha val="43137"/>
            </a:srgbClr>
          </a:outerShdw>
          <a:softEdge rad="165100"/>
        </a:effectLst>
        <a:scene3d>
          <a:camera prst="orthographicFront"/>
          <a:lightRig rig="flat" dir="t"/>
        </a:scene3d>
        <a:sp3d z="-190500" extrusionH="12700" prstMaterial="plastic">
          <a:bevelT w="50800" h="50800"/>
          <a:extrusionClr>
            <a:schemeClr val="bg1"/>
          </a:extrusionClr>
        </a:sp3d>
      </dsp:spPr>
      <dsp:style>
        <a:lnRef idx="0">
          <a:scrgbClr r="0" g="0" b="0"/>
        </a:lnRef>
        <a:fillRef idx="3">
          <a:scrgbClr r="0" g="0" b="0"/>
        </a:fillRef>
        <a:effectRef idx="0">
          <a:scrgbClr r="0" g="0" b="0"/>
        </a:effectRef>
        <a:fontRef idx="minor"/>
      </dsp:style>
    </dsp:sp>
    <dsp:sp modelId="{9BB28020-A785-4E53-A628-D10874E01C7D}">
      <dsp:nvSpPr>
        <dsp:cNvPr id="0" name=""/>
        <dsp:cNvSpPr/>
      </dsp:nvSpPr>
      <dsp:spPr>
        <a:xfrm>
          <a:off x="6442214" y="643016"/>
          <a:ext cx="551352" cy="436897"/>
        </a:xfrm>
        <a:prstGeom prst="pie">
          <a:avLst>
            <a:gd name="adj1" fmla="val 7560000"/>
            <a:gd name="adj2" fmla="val 16200000"/>
          </a:avLst>
        </a:prstGeom>
        <a:solidFill>
          <a:schemeClr val="accent5">
            <a:lumMod val="40000"/>
            <a:lumOff val="60000"/>
          </a:schemeClr>
        </a:solidFill>
        <a:ln w="12700" cap="flat" cmpd="sng" algn="ctr">
          <a:solidFill>
            <a:srgbClr val="0070C0"/>
          </a:solidFill>
          <a:prstDash val="solid"/>
        </a:ln>
        <a:effectLst>
          <a:glow>
            <a:srgbClr val="0070C0"/>
          </a:glow>
          <a:outerShdw blurRad="50800" dist="50800" dir="5400000" algn="ctr" rotWithShape="0">
            <a:schemeClr val="accent5">
              <a:lumMod val="20000"/>
              <a:lumOff val="80000"/>
            </a:schemeClr>
          </a:outerShdw>
        </a:effectLst>
        <a:scene3d>
          <a:camera prst="orthographicFront"/>
          <a:lightRig rig="flat" dir="t"/>
        </a:scene3d>
        <a:sp3d extrusionH="12700" prstMaterial="plastic">
          <a:bevelT w="50800" h="50800"/>
          <a:bevelB w="88900" h="31750" prst="angle"/>
          <a:extrusionClr>
            <a:schemeClr val="bg1"/>
          </a:extrusionClr>
        </a:sp3d>
      </dsp:spPr>
      <dsp:style>
        <a:lnRef idx="1">
          <a:scrgbClr r="0" g="0" b="0"/>
        </a:lnRef>
        <a:fillRef idx="3">
          <a:scrgbClr r="0" g="0" b="0"/>
        </a:fillRef>
        <a:effectRef idx="2">
          <a:scrgbClr r="0" g="0" b="0"/>
        </a:effectRef>
        <a:fontRef idx="minor">
          <a:schemeClr val="lt1"/>
        </a:fontRef>
      </dsp:style>
    </dsp:sp>
    <dsp:sp modelId="{F90AB387-3FF3-4374-9AAB-578CAB5211BF}">
      <dsp:nvSpPr>
        <dsp:cNvPr id="0" name=""/>
        <dsp:cNvSpPr/>
      </dsp:nvSpPr>
      <dsp:spPr>
        <a:xfrm rot="16200000">
          <a:off x="5618235" y="2038748"/>
          <a:ext cx="1932727" cy="399874"/>
        </a:xfrm>
        <a:prstGeom prst="rect">
          <a:avLst/>
        </a:prstGeom>
        <a:noFill/>
        <a:ln>
          <a:noFill/>
        </a:ln>
        <a:effectLst/>
        <a:scene3d>
          <a:camera prst="orthographicFront"/>
          <a:lightRig rig="threePt" dir="t"/>
        </a:scene3d>
        <a:sp3d extrusionH="12700" prstMaterial="plastic">
          <a:bevelT w="50800" h="50800"/>
          <a:extrusionClr>
            <a:schemeClr val="bg1"/>
          </a:extrusionClr>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r" defTabSz="622300">
            <a:lnSpc>
              <a:spcPct val="90000"/>
            </a:lnSpc>
            <a:spcBef>
              <a:spcPct val="0"/>
            </a:spcBef>
            <a:spcAft>
              <a:spcPct val="35000"/>
            </a:spcAft>
            <a:buNone/>
          </a:pPr>
          <a:r>
            <a:rPr lang="en-GB" sz="1400" b="1" kern="1200" dirty="0"/>
            <a:t>Monitoring</a:t>
          </a:r>
          <a:r>
            <a:rPr lang="en-GB" sz="1600" b="1" kern="1200" dirty="0"/>
            <a:t> </a:t>
          </a:r>
          <a:r>
            <a:rPr lang="en-GB" sz="1400" b="1" kern="1200" dirty="0"/>
            <a:t>Soil</a:t>
          </a:r>
          <a:r>
            <a:rPr lang="en-GB" sz="1600" b="1" kern="1200" dirty="0"/>
            <a:t> </a:t>
          </a:r>
          <a:r>
            <a:rPr lang="en-GB" sz="1400" b="1" kern="1200" dirty="0"/>
            <a:t>Health</a:t>
          </a:r>
          <a:endParaRPr lang="mk-MK" sz="1400" b="1" kern="1200" dirty="0"/>
        </a:p>
      </dsp:txBody>
      <dsp:txXfrm>
        <a:off x="5618235" y="2038748"/>
        <a:ext cx="1932727" cy="399874"/>
      </dsp:txXfrm>
    </dsp:sp>
    <dsp:sp modelId="{CFD43E10-9CB9-4C29-94A5-BCD84AE87F6C}">
      <dsp:nvSpPr>
        <dsp:cNvPr id="0" name=""/>
        <dsp:cNvSpPr/>
      </dsp:nvSpPr>
      <dsp:spPr>
        <a:xfrm>
          <a:off x="6861049" y="581397"/>
          <a:ext cx="1332915" cy="2665830"/>
        </a:xfrm>
        <a:prstGeom prst="rect">
          <a:avLst/>
        </a:prstGeom>
        <a:noFill/>
        <a:ln>
          <a:noFill/>
        </a:ln>
        <a:effectLst/>
        <a:scene3d>
          <a:camera prst="orthographicFront"/>
          <a:lightRig rig="threePt" dir="t"/>
        </a:scene3d>
        <a:sp3d extrusionH="12700" prstMaterial="plastic">
          <a:bevelT w="50800" h="50800"/>
          <a:extrusionClr>
            <a:schemeClr val="bg1"/>
          </a:extrusionClr>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US" sz="1200" kern="1200" dirty="0"/>
            <a:t>Soil regions &amp; area</a:t>
          </a:r>
          <a:endParaRPr lang="mk-MK" sz="1200" kern="1200" dirty="0"/>
        </a:p>
        <a:p>
          <a:pPr marL="0" lvl="0" indent="0" algn="l" defTabSz="533400">
            <a:lnSpc>
              <a:spcPct val="90000"/>
            </a:lnSpc>
            <a:spcBef>
              <a:spcPct val="0"/>
            </a:spcBef>
            <a:spcAft>
              <a:spcPct val="35000"/>
            </a:spcAft>
            <a:buNone/>
          </a:pPr>
          <a:r>
            <a:rPr lang="en-US" sz="1200" kern="1200" dirty="0"/>
            <a:t>Indicators and criteria</a:t>
          </a:r>
          <a:endParaRPr lang="mk-MK" sz="1200" kern="1200" dirty="0"/>
        </a:p>
        <a:p>
          <a:pPr marL="0" lvl="0" indent="0" algn="l" defTabSz="533400">
            <a:lnSpc>
              <a:spcPct val="90000"/>
            </a:lnSpc>
            <a:spcBef>
              <a:spcPct val="0"/>
            </a:spcBef>
            <a:spcAft>
              <a:spcPct val="35000"/>
            </a:spcAft>
            <a:buNone/>
          </a:pPr>
          <a:r>
            <a:rPr lang="en-GB" sz="1200" b="0" kern="1200" dirty="0"/>
            <a:t>Soil Monitoring Methodology &amp; Plan </a:t>
          </a:r>
          <a:endParaRPr lang="mk-MK" sz="1200" b="0" kern="1200" dirty="0"/>
        </a:p>
        <a:p>
          <a:pPr marL="0" lvl="0" indent="0" algn="l" defTabSz="533400">
            <a:lnSpc>
              <a:spcPct val="90000"/>
            </a:lnSpc>
            <a:spcBef>
              <a:spcPct val="0"/>
            </a:spcBef>
            <a:spcAft>
              <a:spcPct val="35000"/>
            </a:spcAft>
            <a:buNone/>
          </a:pPr>
          <a:r>
            <a:rPr lang="en-GB" sz="1200" b="0" kern="1200" dirty="0"/>
            <a:t>Soils register</a:t>
          </a:r>
        </a:p>
        <a:p>
          <a:pPr marL="0" lvl="0" indent="0" algn="l" defTabSz="533400">
            <a:lnSpc>
              <a:spcPct val="90000"/>
            </a:lnSpc>
            <a:spcBef>
              <a:spcPct val="0"/>
            </a:spcBef>
            <a:spcAft>
              <a:spcPct val="35000"/>
            </a:spcAft>
            <a:buNone/>
          </a:pPr>
          <a:r>
            <a:rPr lang="en-US" sz="1200" kern="1200" dirty="0"/>
            <a:t>Soil information system</a:t>
          </a:r>
          <a:endParaRPr lang="mk-MK" sz="1200" b="0" kern="1200" dirty="0"/>
        </a:p>
      </dsp:txBody>
      <dsp:txXfrm>
        <a:off x="6861049" y="581397"/>
        <a:ext cx="1332915" cy="2665830"/>
      </dsp:txXfrm>
    </dsp:sp>
    <dsp:sp modelId="{40C5EF08-3B18-4E3B-ABEE-CE9C2D13F424}">
      <dsp:nvSpPr>
        <dsp:cNvPr id="0" name=""/>
        <dsp:cNvSpPr/>
      </dsp:nvSpPr>
      <dsp:spPr>
        <a:xfrm>
          <a:off x="8481225" y="641697"/>
          <a:ext cx="686191" cy="497743"/>
        </a:xfrm>
        <a:prstGeom prst="chord">
          <a:avLst>
            <a:gd name="adj1" fmla="val 4800000"/>
            <a:gd name="adj2" fmla="val 16800000"/>
          </a:avLst>
        </a:prstGeom>
        <a:solidFill>
          <a:schemeClr val="accent1">
            <a:lumMod val="20000"/>
            <a:lumOff val="80000"/>
          </a:schemeClr>
        </a:solidFill>
        <a:ln>
          <a:noFill/>
        </a:ln>
        <a:effectLst>
          <a:glow rad="63500">
            <a:schemeClr val="accent5">
              <a:satMod val="175000"/>
              <a:alpha val="40000"/>
            </a:schemeClr>
          </a:glow>
          <a:outerShdw dist="25400" dir="2160000" sx="1000" sy="1000" algn="ctr" rotWithShape="0">
            <a:srgbClr val="000000">
              <a:alpha val="43137"/>
            </a:srgbClr>
          </a:outerShdw>
        </a:effectLst>
        <a:scene3d>
          <a:camera prst="orthographicFront"/>
          <a:lightRig rig="flat" dir="t"/>
        </a:scene3d>
        <a:sp3d z="-190500" extrusionH="12700" prstMaterial="plastic">
          <a:bevelT w="50800" h="50800"/>
          <a:extrusionClr>
            <a:schemeClr val="bg1"/>
          </a:extrusionClr>
        </a:sp3d>
      </dsp:spPr>
      <dsp:style>
        <a:lnRef idx="0">
          <a:scrgbClr r="0" g="0" b="0"/>
        </a:lnRef>
        <a:fillRef idx="3">
          <a:scrgbClr r="0" g="0" b="0"/>
        </a:fillRef>
        <a:effectRef idx="0">
          <a:scrgbClr r="0" g="0" b="0"/>
        </a:effectRef>
        <a:fontRef idx="minor"/>
      </dsp:style>
    </dsp:sp>
    <dsp:sp modelId="{5984976F-D749-4ACD-B861-7DBA45EC33B8}">
      <dsp:nvSpPr>
        <dsp:cNvPr id="0" name=""/>
        <dsp:cNvSpPr/>
      </dsp:nvSpPr>
      <dsp:spPr>
        <a:xfrm>
          <a:off x="8562679" y="636914"/>
          <a:ext cx="559525" cy="471068"/>
        </a:xfrm>
        <a:prstGeom prst="pie">
          <a:avLst>
            <a:gd name="adj1" fmla="val 5400000"/>
            <a:gd name="adj2" fmla="val 16200000"/>
          </a:avLst>
        </a:prstGeom>
        <a:solidFill>
          <a:schemeClr val="accent5">
            <a:lumMod val="40000"/>
            <a:lumOff val="60000"/>
          </a:schemeClr>
        </a:solidFill>
        <a:ln w="12700" cap="flat" cmpd="sng" algn="ctr">
          <a:solidFill>
            <a:srgbClr val="0070C0"/>
          </a:solidFill>
          <a:prstDash val="solid"/>
        </a:ln>
        <a:effectLst>
          <a:glow>
            <a:srgbClr val="0070C0"/>
          </a:glow>
          <a:outerShdw blurRad="50800" dist="50800" dir="5400000" algn="ctr" rotWithShape="0">
            <a:schemeClr val="accent5">
              <a:lumMod val="20000"/>
              <a:lumOff val="80000"/>
            </a:schemeClr>
          </a:outerShdw>
          <a:softEdge rad="0"/>
        </a:effectLst>
        <a:scene3d>
          <a:camera prst="orthographicFront"/>
          <a:lightRig rig="flat" dir="t"/>
        </a:scene3d>
        <a:sp3d extrusionH="12700" prstMaterial="plastic">
          <a:bevelT w="50800" h="50800"/>
          <a:bevelB w="88900" h="31750" prst="angle"/>
          <a:extrusionClr>
            <a:schemeClr val="bg1"/>
          </a:extrusionClr>
        </a:sp3d>
      </dsp:spPr>
      <dsp:style>
        <a:lnRef idx="1">
          <a:scrgbClr r="0" g="0" b="0"/>
        </a:lnRef>
        <a:fillRef idx="3">
          <a:scrgbClr r="0" g="0" b="0"/>
        </a:fillRef>
        <a:effectRef idx="2">
          <a:scrgbClr r="0" g="0" b="0"/>
        </a:effectRef>
        <a:fontRef idx="minor">
          <a:schemeClr val="lt1"/>
        </a:fontRef>
      </dsp:style>
    </dsp:sp>
    <dsp:sp modelId="{EEE84A55-1383-47A3-BE8F-5EDC44167BF4}">
      <dsp:nvSpPr>
        <dsp:cNvPr id="0" name=""/>
        <dsp:cNvSpPr/>
      </dsp:nvSpPr>
      <dsp:spPr>
        <a:xfrm rot="16200000">
          <a:off x="7742787" y="2038748"/>
          <a:ext cx="1932727" cy="399874"/>
        </a:xfrm>
        <a:prstGeom prst="rect">
          <a:avLst/>
        </a:prstGeom>
        <a:noFill/>
        <a:ln>
          <a:noFill/>
        </a:ln>
        <a:effectLst/>
        <a:scene3d>
          <a:camera prst="orthographicFront"/>
          <a:lightRig rig="threePt" dir="t"/>
        </a:scene3d>
        <a:sp3d extrusionH="12700" prstMaterial="plastic">
          <a:bevelT w="50800" h="50800"/>
          <a:extrusionClr>
            <a:schemeClr val="bg1"/>
          </a:extrusionClr>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r" defTabSz="622300">
            <a:lnSpc>
              <a:spcPct val="90000"/>
            </a:lnSpc>
            <a:spcBef>
              <a:spcPct val="0"/>
            </a:spcBef>
            <a:spcAft>
              <a:spcPct val="35000"/>
            </a:spcAft>
            <a:buNone/>
          </a:pPr>
          <a:r>
            <a:rPr lang="en-US" sz="1400" b="1" kern="1200" dirty="0"/>
            <a:t>Financing</a:t>
          </a:r>
          <a:endParaRPr lang="mk-MK" sz="1400" b="1" kern="1200" dirty="0"/>
        </a:p>
      </dsp:txBody>
      <dsp:txXfrm>
        <a:off x="7742787" y="2038748"/>
        <a:ext cx="1932727" cy="399874"/>
      </dsp:txXfrm>
    </dsp:sp>
    <dsp:sp modelId="{4C1ACC21-613C-46D7-916C-C23EE3D30366}">
      <dsp:nvSpPr>
        <dsp:cNvPr id="0" name=""/>
        <dsp:cNvSpPr/>
      </dsp:nvSpPr>
      <dsp:spPr>
        <a:xfrm>
          <a:off x="8985600" y="581397"/>
          <a:ext cx="1332915" cy="2665830"/>
        </a:xfrm>
        <a:prstGeom prst="rect">
          <a:avLst/>
        </a:prstGeom>
        <a:noFill/>
        <a:ln>
          <a:noFill/>
        </a:ln>
        <a:effectLst/>
        <a:scene3d>
          <a:camera prst="orthographicFront"/>
          <a:lightRig rig="threePt" dir="t"/>
        </a:scene3d>
        <a:sp3d extrusionH="12700" prstMaterial="plastic">
          <a:bevelT w="50800" h="50800"/>
          <a:extrusionClr>
            <a:schemeClr val="bg1"/>
          </a:extrusionClr>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533400">
            <a:lnSpc>
              <a:spcPct val="90000"/>
            </a:lnSpc>
            <a:spcBef>
              <a:spcPct val="0"/>
            </a:spcBef>
            <a:spcAft>
              <a:spcPct val="35000"/>
            </a:spcAft>
            <a:buNone/>
          </a:pPr>
          <a:r>
            <a:rPr lang="en-US" sz="1200" kern="1200" dirty="0"/>
            <a:t>State &amp; Municipal Budget</a:t>
          </a:r>
          <a:endParaRPr lang="mk-MK" sz="1200" kern="1200" dirty="0"/>
        </a:p>
        <a:p>
          <a:pPr marL="0" lvl="0" indent="0" algn="l" defTabSz="533400">
            <a:lnSpc>
              <a:spcPct val="90000"/>
            </a:lnSpc>
            <a:spcBef>
              <a:spcPct val="0"/>
            </a:spcBef>
            <a:spcAft>
              <a:spcPct val="35000"/>
            </a:spcAft>
            <a:buNone/>
          </a:pPr>
          <a:r>
            <a:rPr lang="en-US" sz="1200" kern="1200" dirty="0"/>
            <a:t>Environmental &amp; Climate </a:t>
          </a:r>
          <a:r>
            <a:rPr lang="en-US" sz="1200" kern="1200" dirty="0" err="1"/>
            <a:t>programmes</a:t>
          </a:r>
          <a:endParaRPr lang="mk-MK" sz="1200" kern="1200" dirty="0"/>
        </a:p>
        <a:p>
          <a:pPr marL="0" lvl="0" indent="0" algn="l" defTabSz="533400">
            <a:lnSpc>
              <a:spcPct val="90000"/>
            </a:lnSpc>
            <a:spcBef>
              <a:spcPct val="0"/>
            </a:spcBef>
            <a:spcAft>
              <a:spcPct val="35000"/>
            </a:spcAft>
            <a:buNone/>
          </a:pPr>
          <a:r>
            <a:rPr lang="en-US" sz="1200" kern="1200" dirty="0"/>
            <a:t>Projects</a:t>
          </a:r>
          <a:endParaRPr lang="mk-MK" sz="1200" kern="1200" dirty="0"/>
        </a:p>
      </dsp:txBody>
      <dsp:txXfrm>
        <a:off x="8985600" y="581397"/>
        <a:ext cx="1332915" cy="26658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1A23C8-230B-456D-962E-93E2E19A9BC7}">
      <dsp:nvSpPr>
        <dsp:cNvPr id="0" name=""/>
        <dsp:cNvSpPr/>
      </dsp:nvSpPr>
      <dsp:spPr>
        <a:xfrm>
          <a:off x="1863" y="385884"/>
          <a:ext cx="1772463" cy="483401"/>
        </a:xfrm>
        <a:prstGeom prst="chevron">
          <a:avLst/>
        </a:prstGeom>
        <a:pattFill prst="pct25">
          <a:fgClr>
            <a:schemeClr val="accent1"/>
          </a:fgClr>
          <a:bgClr>
            <a:schemeClr val="bg1"/>
          </a:bgClr>
        </a:patt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endParaRPr lang="en-GB" sz="1200" b="0" i="0" kern="1200" dirty="0"/>
        </a:p>
        <a:p>
          <a:pPr marL="0" lvl="0" indent="0" algn="ctr" defTabSz="533400">
            <a:lnSpc>
              <a:spcPct val="90000"/>
            </a:lnSpc>
            <a:spcBef>
              <a:spcPct val="0"/>
            </a:spcBef>
            <a:spcAft>
              <a:spcPct val="35000"/>
            </a:spcAft>
            <a:buNone/>
          </a:pPr>
          <a:r>
            <a:rPr lang="en-GB" sz="1300" b="0" i="0" kern="1200" dirty="0"/>
            <a:t>National Soil Council</a:t>
          </a:r>
        </a:p>
        <a:p>
          <a:pPr marL="0" lvl="0" indent="0" algn="ctr" defTabSz="533400">
            <a:lnSpc>
              <a:spcPct val="90000"/>
            </a:lnSpc>
            <a:spcBef>
              <a:spcPct val="0"/>
            </a:spcBef>
            <a:spcAft>
              <a:spcPct val="35000"/>
            </a:spcAft>
            <a:buNone/>
          </a:pPr>
          <a:endParaRPr lang="mk-MK" sz="500" kern="1200" dirty="0"/>
        </a:p>
      </dsp:txBody>
      <dsp:txXfrm>
        <a:off x="243564" y="385884"/>
        <a:ext cx="1289062" cy="483401"/>
      </dsp:txXfrm>
    </dsp:sp>
    <dsp:sp modelId="{7572DC64-0882-45D5-A0D5-73BD070A0509}">
      <dsp:nvSpPr>
        <dsp:cNvPr id="0" name=""/>
        <dsp:cNvSpPr/>
      </dsp:nvSpPr>
      <dsp:spPr>
        <a:xfrm>
          <a:off x="1611760" y="411234"/>
          <a:ext cx="1625666" cy="432700"/>
        </a:xfrm>
        <a:prstGeom prst="chevron">
          <a:avLst/>
        </a:prstGeom>
        <a:pattFill prst="pct25">
          <a:fgClr>
            <a:schemeClr val="accent1"/>
          </a:fgClr>
          <a:bgClr>
            <a:schemeClr val="bg1"/>
          </a:bgClr>
        </a:patt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mk-MK" sz="1200" kern="1200" dirty="0"/>
            <a:t> </a:t>
          </a:r>
          <a:r>
            <a:rPr lang="en-GB" sz="1300" kern="1200" dirty="0"/>
            <a:t>Ministries</a:t>
          </a:r>
          <a:endParaRPr lang="mk-MK" sz="1300" kern="1200" dirty="0"/>
        </a:p>
      </dsp:txBody>
      <dsp:txXfrm>
        <a:off x="1828110" y="411234"/>
        <a:ext cx="1192966" cy="432700"/>
      </dsp:txXfrm>
    </dsp:sp>
    <dsp:sp modelId="{3DCE6903-620D-42BE-961A-CD2D1C922396}">
      <dsp:nvSpPr>
        <dsp:cNvPr id="0" name=""/>
        <dsp:cNvSpPr/>
      </dsp:nvSpPr>
      <dsp:spPr>
        <a:xfrm>
          <a:off x="3074860" y="411234"/>
          <a:ext cx="1625666" cy="432700"/>
        </a:xfrm>
        <a:prstGeom prst="chevron">
          <a:avLst/>
        </a:prstGeom>
        <a:pattFill prst="pct25">
          <a:fgClr>
            <a:schemeClr val="accent1"/>
          </a:fgClr>
          <a:bgClr>
            <a:schemeClr val="bg1"/>
          </a:bgClr>
        </a:patt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en-GB" sz="1300" kern="1200" dirty="0"/>
            <a:t>Municipalities</a:t>
          </a:r>
          <a:endParaRPr lang="mk-MK" sz="1300" kern="1200" dirty="0"/>
        </a:p>
      </dsp:txBody>
      <dsp:txXfrm>
        <a:off x="3291210" y="411234"/>
        <a:ext cx="1192966" cy="432700"/>
      </dsp:txXfrm>
    </dsp:sp>
    <dsp:sp modelId="{3FE147E2-B15D-46D3-B7B9-07FAB917CEE8}">
      <dsp:nvSpPr>
        <dsp:cNvPr id="0" name=""/>
        <dsp:cNvSpPr/>
      </dsp:nvSpPr>
      <dsp:spPr>
        <a:xfrm>
          <a:off x="4537959" y="411234"/>
          <a:ext cx="1625666" cy="432700"/>
        </a:xfrm>
        <a:prstGeom prst="chevron">
          <a:avLst/>
        </a:prstGeom>
        <a:pattFill prst="pct25">
          <a:fgClr>
            <a:schemeClr val="accent1"/>
          </a:fgClr>
          <a:bgClr>
            <a:schemeClr val="bg1"/>
          </a:bgClr>
        </a:pattFill>
        <a:ln>
          <a:noFill/>
        </a:ln>
        <a:effectLst>
          <a:outerShdw blurRad="50800" dist="38100" dir="5400000" rotWithShape="0">
            <a:srgbClr val="000000">
              <a:alpha val="35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52007" tIns="17336" rIns="17336" bIns="17336" numCol="1" spcCol="1270" anchor="ctr" anchorCtr="0">
          <a:noAutofit/>
        </a:bodyPr>
        <a:lstStyle/>
        <a:p>
          <a:pPr marL="0" lvl="0" indent="0" algn="ctr" defTabSz="577850">
            <a:lnSpc>
              <a:spcPct val="90000"/>
            </a:lnSpc>
            <a:spcBef>
              <a:spcPct val="0"/>
            </a:spcBef>
            <a:spcAft>
              <a:spcPct val="35000"/>
            </a:spcAft>
            <a:buNone/>
          </a:pPr>
          <a:r>
            <a:rPr lang="en-GB" sz="1300" kern="1200" dirty="0"/>
            <a:t>Companies &amp; land users</a:t>
          </a:r>
          <a:endParaRPr lang="mk-MK" sz="1300" kern="1200" dirty="0"/>
        </a:p>
      </dsp:txBody>
      <dsp:txXfrm>
        <a:off x="4754309" y="411234"/>
        <a:ext cx="1192966" cy="432700"/>
      </dsp:txXfrm>
    </dsp:sp>
  </dsp:spTree>
</dsp:drawing>
</file>

<file path=ppt/diagrams/layout1.xml><?xml version="1.0" encoding="utf-8"?>
<dgm:layoutDef xmlns:dgm="http://schemas.openxmlformats.org/drawingml/2006/diagram" xmlns:a="http://schemas.openxmlformats.org/drawingml/2006/main" uniqueId="urn:microsoft.com/office/officeart/2009/3/layout/PieProcess">
  <dgm:title val=""/>
  <dgm:desc val=""/>
  <dgm:catLst>
    <dgm:cat type="list" pri="8600"/>
    <dgm:cat type="process" pri="4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One val="branch"/>
      <dgm:animLvl val="lvl"/>
    </dgm:varLst>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constrLst>
      <dgm:constr type="primFontSz" for="des" forName="Parent" val="65"/>
      <dgm:constr type="primFontSz" for="des" forName="Child" refType="primFontSz" refFor="des" refForName="Parent" op="lte"/>
      <dgm:constr type="w" for="ch" forName="composite" refType="w"/>
      <dgm:constr type="h" for="ch" forName="composite" refType="h"/>
      <dgm:constr type="w" for="ch" forName="ParentComposite" refType="w" fact="0.5"/>
      <dgm:constr type="h" for="ch" forName="ParentComposite" refType="h"/>
      <dgm:constr type="w" for="ch" forName="negSibTrans" refType="h" refFor="ch" refForName="composite" fact="-0.075"/>
      <dgm:constr type="w" for="ch" forName="sibTrans" refType="w" refFor="ch" refForName="composite" fact="0.0425"/>
    </dgm:constrLst>
    <dgm:forEach name="nodesForEach" axis="ch" ptType="node" cnt="7">
      <dgm:layoutNode name="ParentComposite">
        <dgm:alg type="composite">
          <dgm:param type="ar" val="0.2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275"/>
              <dgm:constr type="w" for="ch" forName="Parent" refType="w" fact="0.6"/>
              <dgm:constr type="h" for="ch" forName="Parent" refType="h" fact="0.725"/>
              <dgm:constr type="l" for="ch" forName="Chord" refType="w" fact="0"/>
              <dgm:constr type="t" for="ch" forName="Chord" refType="h" fact="0"/>
              <dgm:constr type="w" for="ch" forName="Chord" refType="w"/>
              <dgm:constr type="h" for="ch" forName="Chord" refType="h" fact="0.25"/>
              <dgm:constr type="l" for="ch" forName="Pie" refType="w" fact="0.1"/>
              <dgm:constr type="t" for="ch" forName="Pie" refType="h" fact="0.025"/>
              <dgm:constr type="w" for="ch" forName="Pie" refType="w" fact="0.8"/>
              <dgm:constr type="h" for="ch" forName="Pie" refType="h" fact="0.2"/>
            </dgm:constrLst>
          </dgm:if>
          <dgm:else name="Name6">
            <dgm:constrLst>
              <dgm:constr type="r" for="ch" forName="Parent" refType="w"/>
              <dgm:constr type="t" for="ch" forName="Parent" refType="h" fact="0.275"/>
              <dgm:constr type="w" for="ch" forName="Parent" refType="w" fact="0.6"/>
              <dgm:constr type="h" for="ch" forName="Parent" refType="h" fact="0.725"/>
              <dgm:constr type="r" for="ch" forName="Chord" refType="w"/>
              <dgm:constr type="t" for="ch" forName="Chord" refType="h" fact="0"/>
              <dgm:constr type="w" for="ch" forName="Chord" refType="w"/>
              <dgm:constr type="h" for="ch" forName="Chord" refType="h" fact="0.25"/>
              <dgm:constr type="r" for="ch" forName="Pie" refType="w" fact="0.9"/>
              <dgm:constr type="t" for="ch" forName="Pie" refType="h" fact="0.025"/>
              <dgm:constr type="w" for="ch" forName="Pie" refType="w" fact="0.8"/>
              <dgm:constr type="h" for="ch" forName="Pie" refType="h" fact="0.2"/>
            </dgm:constrLst>
          </dgm:else>
        </dgm:choose>
        <dgm:layoutNode name="Chord" styleLbl="bgShp">
          <dgm:alg type="sp"/>
          <dgm:choose name="Name7">
            <dgm:if name="Name8" func="var" arg="dir" op="equ" val="norm">
              <dgm:shape xmlns:r="http://schemas.openxmlformats.org/officeDocument/2006/relationships" type="chord" r:blip="">
                <dgm:adjLst>
                  <dgm:adj idx="1" val="80"/>
                  <dgm:adj idx="2" val="-80"/>
                </dgm:adjLst>
              </dgm:shape>
            </dgm:if>
            <dgm:else name="Name9">
              <dgm:shape xmlns:r="http://schemas.openxmlformats.org/officeDocument/2006/relationships" rot="180" type="chord" r:blip="">
                <dgm:adjLst>
                  <dgm:adj idx="1" val="80"/>
                  <dgm:adj idx="2" val="-80"/>
                </dgm:adjLst>
              </dgm:shape>
            </dgm:else>
          </dgm:choose>
          <dgm:presOf/>
        </dgm:layoutNode>
        <dgm:layoutNode name="Pie" styleLbl="alignNode1">
          <dgm:alg type="sp"/>
          <dgm:choose name="Name10">
            <dgm:if name="Name11" func="var" arg="dir" op="equ" val="norm">
              <dgm:choose name="Name12">
                <dgm:if name="Name13" axis="precedSib" ptType="node" func="cnt" op="equ" val="0">
                  <dgm:choose name="Name14">
                    <dgm:if name="Name15" axis="followSib" ptType="node" func="cnt" op="equ" val="0">
                      <dgm:shape xmlns:r="http://schemas.openxmlformats.org/officeDocument/2006/relationships" type="pie" r:blip="">
                        <dgm:adjLst>
                          <dgm:adj idx="1" val="90"/>
                          <dgm:adj idx="2" val="-90"/>
                        </dgm:adjLst>
                      </dgm:shape>
                    </dgm:if>
                    <dgm:if name="Name16" axis="followSib" ptType="node" func="cnt" op="equ" val="1">
                      <dgm:shape xmlns:r="http://schemas.openxmlformats.org/officeDocument/2006/relationships" type="pie" r:blip="">
                        <dgm:adjLst>
                          <dgm:adj idx="1" val="180"/>
                          <dgm:adj idx="2" val="-90"/>
                        </dgm:adjLst>
                      </dgm:shape>
                    </dgm:if>
                    <dgm:if name="Name17" axis="followSib" ptType="node" func="cnt" op="equ" val="2">
                      <dgm:shape xmlns:r="http://schemas.openxmlformats.org/officeDocument/2006/relationships" type="pie" r:blip="">
                        <dgm:adjLst>
                          <dgm:adj idx="1" val="-150"/>
                          <dgm:adj idx="2" val="-90"/>
                        </dgm:adjLst>
                      </dgm:shape>
                    </dgm:if>
                    <dgm:if name="Name18" axis="followSib" ptType="node" func="cnt" op="equ" val="3">
                      <dgm:shape xmlns:r="http://schemas.openxmlformats.org/officeDocument/2006/relationships" type="pie" r:blip="">
                        <dgm:adjLst>
                          <dgm:adj idx="1" val="-135"/>
                          <dgm:adj idx="2" val="-90"/>
                        </dgm:adjLst>
                      </dgm:shape>
                    </dgm:if>
                    <dgm:if name="Name19" axis="followSib" ptType="node" func="cnt" op="equ" val="4">
                      <dgm:shape xmlns:r="http://schemas.openxmlformats.org/officeDocument/2006/relationships" type="pie" r:blip="">
                        <dgm:adjLst>
                          <dgm:adj idx="1" val="-126"/>
                          <dgm:adj idx="2" val="-90"/>
                        </dgm:adjLst>
                      </dgm:shape>
                    </dgm:if>
                    <dgm:if name="Name20" axis="followSib" ptType="node" func="cnt" op="equ" val="5">
                      <dgm:shape xmlns:r="http://schemas.openxmlformats.org/officeDocument/2006/relationships" type="pie" r:blip="">
                        <dgm:adjLst>
                          <dgm:adj idx="1" val="-120"/>
                          <dgm:adj idx="2" val="-90"/>
                        </dgm:adjLst>
                      </dgm:shape>
                    </dgm:if>
                    <dgm:else name="Name21">
                      <dgm:shape xmlns:r="http://schemas.openxmlformats.org/officeDocument/2006/relationships" type="pie" r:blip="">
                        <dgm:adjLst>
                          <dgm:adj idx="1" val="-115.7143"/>
                          <dgm:adj idx="2" val="-90"/>
                        </dgm:adjLst>
                      </dgm:shape>
                    </dgm:else>
                  </dgm:choose>
                </dgm:if>
                <dgm:if name="Name22" axis="precedSib" ptType="node" func="cnt" op="equ" val="1">
                  <dgm:choose name="Name23">
                    <dgm:if name="Name24" axis="followSib" ptType="node" func="cnt" op="equ" val="0">
                      <dgm:shape xmlns:r="http://schemas.openxmlformats.org/officeDocument/2006/relationships" type="pie" r:blip="">
                        <dgm:adjLst>
                          <dgm:adj idx="1" val="90"/>
                          <dgm:adj idx="2" val="-90"/>
                        </dgm:adjLst>
                      </dgm:shape>
                    </dgm:if>
                    <dgm:if name="Name25" axis="followSib" ptType="node" func="cnt" op="equ" val="1">
                      <dgm:shape xmlns:r="http://schemas.openxmlformats.org/officeDocument/2006/relationships" type="pie" r:blip="">
                        <dgm:adjLst>
                          <dgm:adj idx="1" val="150"/>
                          <dgm:adj idx="2" val="-90"/>
                        </dgm:adjLst>
                      </dgm:shape>
                    </dgm:if>
                    <dgm:if name="Name26" axis="followSib" ptType="node" func="cnt" op="equ" val="2">
                      <dgm:shape xmlns:r="http://schemas.openxmlformats.org/officeDocument/2006/relationships" type="pie" r:blip="">
                        <dgm:adjLst>
                          <dgm:adj idx="1" val="180"/>
                          <dgm:adj idx="2" val="-90"/>
                        </dgm:adjLst>
                      </dgm:shape>
                    </dgm:if>
                    <dgm:if name="Name27" axis="followSib" ptType="node" func="cnt" op="equ" val="3">
                      <dgm:shape xmlns:r="http://schemas.openxmlformats.org/officeDocument/2006/relationships" type="pie" r:blip="">
                        <dgm:adjLst>
                          <dgm:adj idx="1" val="-162"/>
                          <dgm:adj idx="2" val="-90"/>
                        </dgm:adjLst>
                      </dgm:shape>
                    </dgm:if>
                    <dgm:if name="Name28" axis="followSib" ptType="node" func="cnt" op="equ" val="4">
                      <dgm:shape xmlns:r="http://schemas.openxmlformats.org/officeDocument/2006/relationships" type="pie" r:blip="">
                        <dgm:adjLst>
                          <dgm:adj idx="1" val="-150"/>
                          <dgm:adj idx="2" val="-90"/>
                        </dgm:adjLst>
                      </dgm:shape>
                    </dgm:if>
                    <dgm:else name="Name29">
                      <dgm:shape xmlns:r="http://schemas.openxmlformats.org/officeDocument/2006/relationships" type="pie" r:blip="">
                        <dgm:adjLst>
                          <dgm:adj idx="1" val="-141.4286"/>
                          <dgm:adj idx="2" val="-90"/>
                        </dgm:adjLst>
                      </dgm:shape>
                    </dgm:else>
                  </dgm:choose>
                </dgm:if>
                <dgm:if name="Name30" axis="precedSib" ptType="node" func="cnt" op="equ" val="2">
                  <dgm:choose name="Name31">
                    <dgm:if name="Name32" axis="followSib" ptType="node" func="cnt" op="equ" val="0">
                      <dgm:shape xmlns:r="http://schemas.openxmlformats.org/officeDocument/2006/relationships" type="pie" r:blip="">
                        <dgm:adjLst>
                          <dgm:adj idx="1" val="90"/>
                          <dgm:adj idx="2" val="-90"/>
                        </dgm:adjLst>
                      </dgm:shape>
                    </dgm:if>
                    <dgm:if name="Name33" axis="followSib" ptType="node" func="cnt" op="equ" val="1">
                      <dgm:shape xmlns:r="http://schemas.openxmlformats.org/officeDocument/2006/relationships" type="pie" r:blip="">
                        <dgm:adjLst>
                          <dgm:adj idx="1" val="135"/>
                          <dgm:adj idx="2" val="-90"/>
                        </dgm:adjLst>
                      </dgm:shape>
                    </dgm:if>
                    <dgm:if name="Name34" axis="followSib" ptType="node" func="cnt" op="equ" val="2">
                      <dgm:shape xmlns:r="http://schemas.openxmlformats.org/officeDocument/2006/relationships" type="pie" r:blip="">
                        <dgm:adjLst>
                          <dgm:adj idx="1" val="162"/>
                          <dgm:adj idx="2" val="-90"/>
                        </dgm:adjLst>
                      </dgm:shape>
                    </dgm:if>
                    <dgm:if name="Name35" axis="followSib" ptType="node" func="cnt" op="equ" val="3">
                      <dgm:shape xmlns:r="http://schemas.openxmlformats.org/officeDocument/2006/relationships" type="pie" r:blip="">
                        <dgm:adjLst>
                          <dgm:adj idx="1" val="180"/>
                          <dgm:adj idx="2" val="-90"/>
                        </dgm:adjLst>
                      </dgm:shape>
                    </dgm:if>
                    <dgm:else name="Name36">
                      <dgm:shape xmlns:r="http://schemas.openxmlformats.org/officeDocument/2006/relationships" type="pie" r:blip="">
                        <dgm:adjLst>
                          <dgm:adj idx="1" val="-167.1429"/>
                          <dgm:adj idx="2" val="-90"/>
                        </dgm:adjLst>
                      </dgm:shape>
                    </dgm:else>
                  </dgm:choose>
                </dgm:if>
                <dgm:if name="Name37" axis="precedSib" ptType="node" func="cnt" op="equ" val="3">
                  <dgm:choose name="Name38">
                    <dgm:if name="Name39" axis="followSib" ptType="node" func="cnt" op="equ" val="0">
                      <dgm:shape xmlns:r="http://schemas.openxmlformats.org/officeDocument/2006/relationships" type="pie" r:blip="">
                        <dgm:adjLst>
                          <dgm:adj idx="1" val="90"/>
                          <dgm:adj idx="2" val="-90"/>
                        </dgm:adjLst>
                      </dgm:shape>
                    </dgm:if>
                    <dgm:if name="Name40" axis="followSib" ptType="node" func="cnt" op="equ" val="1">
                      <dgm:shape xmlns:r="http://schemas.openxmlformats.org/officeDocument/2006/relationships" type="pie" r:blip="">
                        <dgm:adjLst>
                          <dgm:adj idx="1" val="126"/>
                          <dgm:adj idx="2" val="-90"/>
                        </dgm:adjLst>
                      </dgm:shape>
                    </dgm:if>
                    <dgm:if name="Name41" axis="followSib" ptType="node" func="cnt" op="equ" val="2">
                      <dgm:shape xmlns:r="http://schemas.openxmlformats.org/officeDocument/2006/relationships" type="pie" r:blip="">
                        <dgm:adjLst>
                          <dgm:adj idx="1" val="150"/>
                          <dgm:adj idx="2" val="-90"/>
                        </dgm:adjLst>
                      </dgm:shape>
                    </dgm:if>
                    <dgm:else name="Name42">
                      <dgm:shape xmlns:r="http://schemas.openxmlformats.org/officeDocument/2006/relationships" type="pie" r:blip="">
                        <dgm:adjLst>
                          <dgm:adj idx="1" val="167.1429"/>
                          <dgm:adj idx="2" val="-90"/>
                        </dgm:adjLst>
                      </dgm:shape>
                    </dgm:else>
                  </dgm:choose>
                </dgm:if>
                <dgm:if name="Name43" axis="precedSib" ptType="node" func="cnt" op="equ" val="4">
                  <dgm:choose name="Name44">
                    <dgm:if name="Name45" axis="followSib" ptType="node" func="cnt" op="equ" val="0">
                      <dgm:shape xmlns:r="http://schemas.openxmlformats.org/officeDocument/2006/relationships" type="pie" r:blip="">
                        <dgm:adjLst>
                          <dgm:adj idx="1" val="90"/>
                          <dgm:adj idx="2" val="-90"/>
                        </dgm:adjLst>
                      </dgm:shape>
                    </dgm:if>
                    <dgm:if name="Name46" axis="followSib" ptType="node" func="cnt" op="equ" val="1">
                      <dgm:shape xmlns:r="http://schemas.openxmlformats.org/officeDocument/2006/relationships" type="pie" r:blip="">
                        <dgm:adjLst>
                          <dgm:adj idx="1" val="120"/>
                          <dgm:adj idx="2" val="-90"/>
                        </dgm:adjLst>
                      </dgm:shape>
                    </dgm:if>
                    <dgm:else name="Name47">
                      <dgm:shape xmlns:r="http://schemas.openxmlformats.org/officeDocument/2006/relationships" type="pie" r:blip="">
                        <dgm:adjLst>
                          <dgm:adj idx="1" val="141.4286"/>
                          <dgm:adj idx="2" val="-90"/>
                        </dgm:adjLst>
                      </dgm:shape>
                    </dgm:else>
                  </dgm:choose>
                </dgm:if>
                <dgm:if name="Name48" axis="precedSib" ptType="node" func="cnt" op="equ" val="5">
                  <dgm:choose name="Name49">
                    <dgm:if name="Name50" axis="followSib" ptType="node" func="cnt" op="equ" val="0">
                      <dgm:shape xmlns:r="http://schemas.openxmlformats.org/officeDocument/2006/relationships" type="pie" r:blip="">
                        <dgm:adjLst>
                          <dgm:adj idx="1" val="90"/>
                          <dgm:adj idx="2" val="-90"/>
                        </dgm:adjLst>
                      </dgm:shape>
                    </dgm:if>
                    <dgm:else name="Name51">
                      <dgm:shape xmlns:r="http://schemas.openxmlformats.org/officeDocument/2006/relationships" type="pie" r:blip="">
                        <dgm:adjLst>
                          <dgm:adj idx="1" val="115.7143"/>
                          <dgm:adj idx="2" val="-90"/>
                        </dgm:adjLst>
                      </dgm:shape>
                    </dgm:else>
                  </dgm:choose>
                </dgm:if>
                <dgm:else name="Name52">
                  <dgm:shape xmlns:r="http://schemas.openxmlformats.org/officeDocument/2006/relationships" type="pie" r:blip="">
                    <dgm:adjLst>
                      <dgm:adj idx="1" val="90"/>
                      <dgm:adj idx="2" val="-90"/>
                    </dgm:adjLst>
                  </dgm:shape>
                </dgm:else>
              </dgm:choose>
            </dgm:if>
            <dgm:else name="Name53">
              <dgm:choose name="Name54">
                <dgm:if name="Name55" axis="precedSib" ptType="node" func="cnt" op="equ" val="0">
                  <dgm:choose name="Name56">
                    <dgm:if name="Name57" axis="followSib" ptType="node" func="cnt" op="equ" val="0">
                      <dgm:shape xmlns:r="http://schemas.openxmlformats.org/officeDocument/2006/relationships" rot="180" type="pie" r:blip="">
                        <dgm:adjLst>
                          <dgm:adj idx="1" val="90"/>
                          <dgm:adj idx="2" val="-90"/>
                        </dgm:adjLst>
                      </dgm:shape>
                    </dgm:if>
                    <dgm:if name="Name58" axis="followSib" ptType="node" func="cnt" op="equ" val="1">
                      <dgm:shape xmlns:r="http://schemas.openxmlformats.org/officeDocument/2006/relationships" rot="180" type="pie" r:blip="">
                        <dgm:adjLst>
                          <dgm:adj idx="1" val="90"/>
                          <dgm:adj idx="2" val="180"/>
                        </dgm:adjLst>
                      </dgm:shape>
                    </dgm:if>
                    <dgm:if name="Name59" axis="followSib" ptType="node" func="cnt" op="equ" val="2">
                      <dgm:shape xmlns:r="http://schemas.openxmlformats.org/officeDocument/2006/relationships" rot="180" type="pie" r:blip="">
                        <dgm:adjLst>
                          <dgm:adj idx="1" val="90"/>
                          <dgm:adj idx="2" val="150"/>
                        </dgm:adjLst>
                      </dgm:shape>
                    </dgm:if>
                    <dgm:if name="Name60" axis="followSib" ptType="node" func="cnt" op="equ" val="3">
                      <dgm:shape xmlns:r="http://schemas.openxmlformats.org/officeDocument/2006/relationships" rot="180" type="pie" r:blip="">
                        <dgm:adjLst>
                          <dgm:adj idx="1" val="90"/>
                          <dgm:adj idx="2" val="135"/>
                        </dgm:adjLst>
                      </dgm:shape>
                    </dgm:if>
                    <dgm:if name="Name61" axis="followSib" ptType="node" func="cnt" op="equ" val="4">
                      <dgm:shape xmlns:r="http://schemas.openxmlformats.org/officeDocument/2006/relationships" rot="180" type="pie" r:blip="">
                        <dgm:adjLst>
                          <dgm:adj idx="1" val="90"/>
                          <dgm:adj idx="2" val="126"/>
                        </dgm:adjLst>
                      </dgm:shape>
                    </dgm:if>
                    <dgm:if name="Name62" axis="followSib" ptType="node" func="cnt" op="equ" val="5">
                      <dgm:shape xmlns:r="http://schemas.openxmlformats.org/officeDocument/2006/relationships" rot="180" type="pie" r:blip="">
                        <dgm:adjLst>
                          <dgm:adj idx="1" val="90"/>
                          <dgm:adj idx="2" val="120"/>
                        </dgm:adjLst>
                      </dgm:shape>
                    </dgm:if>
                    <dgm:else name="Name63">
                      <dgm:shape xmlns:r="http://schemas.openxmlformats.org/officeDocument/2006/relationships" rot="180" type="pie" r:blip="">
                        <dgm:adjLst>
                          <dgm:adj idx="1" val="90"/>
                          <dgm:adj idx="2" val="115.7143"/>
                        </dgm:adjLst>
                      </dgm:shape>
                    </dgm:else>
                  </dgm:choose>
                </dgm:if>
                <dgm:if name="Name64" axis="precedSib" ptType="node" func="cnt" op="equ" val="1">
                  <dgm:choose name="Name65">
                    <dgm:if name="Name66" axis="followSib" ptType="node" func="cnt" op="equ" val="0">
                      <dgm:shape xmlns:r="http://schemas.openxmlformats.org/officeDocument/2006/relationships" rot="180" type="pie" r:blip="">
                        <dgm:adjLst>
                          <dgm:adj idx="1" val="90"/>
                          <dgm:adj idx="2" val="-90"/>
                        </dgm:adjLst>
                      </dgm:shape>
                    </dgm:if>
                    <dgm:if name="Name67" axis="followSib" ptType="node" func="cnt" op="equ" val="1">
                      <dgm:shape xmlns:r="http://schemas.openxmlformats.org/officeDocument/2006/relationships" rot="180" type="pie" r:blip="">
                        <dgm:adjLst>
                          <dgm:adj idx="1" val="90"/>
                          <dgm:adj idx="2" val="-150"/>
                        </dgm:adjLst>
                      </dgm:shape>
                    </dgm:if>
                    <dgm:if name="Name68" axis="followSib" ptType="node" func="cnt" op="equ" val="2">
                      <dgm:shape xmlns:r="http://schemas.openxmlformats.org/officeDocument/2006/relationships" rot="180" type="pie" r:blip="">
                        <dgm:adjLst>
                          <dgm:adj idx="1" val="90"/>
                          <dgm:adj idx="2" val="180"/>
                        </dgm:adjLst>
                      </dgm:shape>
                    </dgm:if>
                    <dgm:if name="Name69" axis="followSib" ptType="node" func="cnt" op="equ" val="3">
                      <dgm:shape xmlns:r="http://schemas.openxmlformats.org/officeDocument/2006/relationships" rot="180" type="pie" r:blip="">
                        <dgm:adjLst>
                          <dgm:adj idx="1" val="90"/>
                          <dgm:adj idx="2" val="162"/>
                        </dgm:adjLst>
                      </dgm:shape>
                    </dgm:if>
                    <dgm:if name="Name70" axis="followSib" ptType="node" func="cnt" op="equ" val="4">
                      <dgm:shape xmlns:r="http://schemas.openxmlformats.org/officeDocument/2006/relationships" rot="180" type="pie" r:blip="">
                        <dgm:adjLst>
                          <dgm:adj idx="1" val="90"/>
                          <dgm:adj idx="2" val="150"/>
                        </dgm:adjLst>
                      </dgm:shape>
                    </dgm:if>
                    <dgm:else name="Name71">
                      <dgm:shape xmlns:r="http://schemas.openxmlformats.org/officeDocument/2006/relationships" rot="180" type="pie" r:blip="">
                        <dgm:adjLst>
                          <dgm:adj idx="1" val="90"/>
                          <dgm:adj idx="2" val="141.4286"/>
                        </dgm:adjLst>
                      </dgm:shape>
                    </dgm:else>
                  </dgm:choose>
                </dgm:if>
                <dgm:if name="Name72" axis="precedSib" ptType="node" func="cnt" op="equ" val="2">
                  <dgm:choose name="Name73">
                    <dgm:if name="Name74" axis="followSib" ptType="node" func="cnt" op="equ" val="0">
                      <dgm:shape xmlns:r="http://schemas.openxmlformats.org/officeDocument/2006/relationships" rot="180" type="pie" r:blip="">
                        <dgm:adjLst>
                          <dgm:adj idx="1" val="90"/>
                          <dgm:adj idx="2" val="-90"/>
                        </dgm:adjLst>
                      </dgm:shape>
                    </dgm:if>
                    <dgm:if name="Name75" axis="followSib" ptType="node" func="cnt" op="equ" val="1">
                      <dgm:shape xmlns:r="http://schemas.openxmlformats.org/officeDocument/2006/relationships" rot="180" type="pie" r:blip="">
                        <dgm:adjLst>
                          <dgm:adj idx="1" val="90"/>
                          <dgm:adj idx="2" val="-135"/>
                        </dgm:adjLst>
                      </dgm:shape>
                    </dgm:if>
                    <dgm:if name="Name76" axis="followSib" ptType="node" func="cnt" op="equ" val="2">
                      <dgm:shape xmlns:r="http://schemas.openxmlformats.org/officeDocument/2006/relationships" rot="180" type="pie" r:blip="">
                        <dgm:adjLst>
                          <dgm:adj idx="1" val="90"/>
                          <dgm:adj idx="2" val="-162"/>
                        </dgm:adjLst>
                      </dgm:shape>
                    </dgm:if>
                    <dgm:if name="Name77" axis="followSib" ptType="node" func="cnt" op="equ" val="3">
                      <dgm:shape xmlns:r="http://schemas.openxmlformats.org/officeDocument/2006/relationships" rot="180" type="pie" r:blip="">
                        <dgm:adjLst>
                          <dgm:adj idx="1" val="90"/>
                          <dgm:adj idx="2" val="180"/>
                        </dgm:adjLst>
                      </dgm:shape>
                    </dgm:if>
                    <dgm:else name="Name78">
                      <dgm:shape xmlns:r="http://schemas.openxmlformats.org/officeDocument/2006/relationships" rot="180" type="pie" r:blip="">
                        <dgm:adjLst>
                          <dgm:adj idx="1" val="90"/>
                          <dgm:adj idx="2" val="167.1429"/>
                        </dgm:adjLst>
                      </dgm:shape>
                    </dgm:else>
                  </dgm:choose>
                </dgm:if>
                <dgm:if name="Name79" axis="precedSib" ptType="node" func="cnt" op="equ" val="3">
                  <dgm:choose name="Name80">
                    <dgm:if name="Name81" axis="followSib" ptType="node" func="cnt" op="equ" val="0">
                      <dgm:shape xmlns:r="http://schemas.openxmlformats.org/officeDocument/2006/relationships" rot="180" type="pie" r:blip="">
                        <dgm:adjLst>
                          <dgm:adj idx="1" val="90"/>
                          <dgm:adj idx="2" val="-90"/>
                        </dgm:adjLst>
                      </dgm:shape>
                    </dgm:if>
                    <dgm:if name="Name82" axis="followSib" ptType="node" func="cnt" op="equ" val="1">
                      <dgm:shape xmlns:r="http://schemas.openxmlformats.org/officeDocument/2006/relationships" rot="180" type="pie" r:blip="">
                        <dgm:adjLst>
                          <dgm:adj idx="1" val="90"/>
                          <dgm:adj idx="2" val="-126"/>
                        </dgm:adjLst>
                      </dgm:shape>
                    </dgm:if>
                    <dgm:if name="Name83" axis="followSib" ptType="node" func="cnt" op="equ" val="2">
                      <dgm:shape xmlns:r="http://schemas.openxmlformats.org/officeDocument/2006/relationships" rot="180" type="pie" r:blip="">
                        <dgm:adjLst>
                          <dgm:adj idx="1" val="90"/>
                          <dgm:adj idx="2" val="-150"/>
                        </dgm:adjLst>
                      </dgm:shape>
                    </dgm:if>
                    <dgm:else name="Name84">
                      <dgm:shape xmlns:r="http://schemas.openxmlformats.org/officeDocument/2006/relationships" rot="180" type="pie" r:blip="">
                        <dgm:adjLst>
                          <dgm:adj idx="1" val="90"/>
                          <dgm:adj idx="2" val="-167.1429"/>
                        </dgm:adjLst>
                      </dgm:shape>
                    </dgm:else>
                  </dgm:choose>
                </dgm:if>
                <dgm:if name="Name85" axis="precedSib" ptType="node" func="cnt" op="equ" val="4">
                  <dgm:choose name="Name86">
                    <dgm:if name="Name87" axis="followSib" ptType="node" func="cnt" op="equ" val="0">
                      <dgm:shape xmlns:r="http://schemas.openxmlformats.org/officeDocument/2006/relationships" rot="180" type="pie" r:blip="">
                        <dgm:adjLst>
                          <dgm:adj idx="1" val="90"/>
                          <dgm:adj idx="2" val="-90"/>
                        </dgm:adjLst>
                      </dgm:shape>
                    </dgm:if>
                    <dgm:if name="Name88" axis="followSib" ptType="node" func="cnt" op="equ" val="1">
                      <dgm:shape xmlns:r="http://schemas.openxmlformats.org/officeDocument/2006/relationships" rot="180" type="pie" r:blip="">
                        <dgm:adjLst>
                          <dgm:adj idx="1" val="90"/>
                          <dgm:adj idx="2" val="-120"/>
                        </dgm:adjLst>
                      </dgm:shape>
                    </dgm:if>
                    <dgm:else name="Name89">
                      <dgm:shape xmlns:r="http://schemas.openxmlformats.org/officeDocument/2006/relationships" rot="180" type="pie" r:blip="">
                        <dgm:adjLst>
                          <dgm:adj idx="1" val="90"/>
                          <dgm:adj idx="2" val="-141.4286"/>
                        </dgm:adjLst>
                      </dgm:shape>
                    </dgm:else>
                  </dgm:choose>
                </dgm:if>
                <dgm:if name="Name90" axis="precedSib" ptType="node" func="cnt" op="equ" val="5">
                  <dgm:choose name="Name91">
                    <dgm:if name="Name92" axis="followSib" ptType="node" func="cnt" op="equ" val="0">
                      <dgm:shape xmlns:r="http://schemas.openxmlformats.org/officeDocument/2006/relationships" rot="180" type="pie" r:blip="">
                        <dgm:adjLst>
                          <dgm:adj idx="1" val="90"/>
                          <dgm:adj idx="2" val="-90"/>
                        </dgm:adjLst>
                      </dgm:shape>
                    </dgm:if>
                    <dgm:else name="Name93">
                      <dgm:shape xmlns:r="http://schemas.openxmlformats.org/officeDocument/2006/relationships" rot="180" type="pie" r:blip="">
                        <dgm:adjLst>
                          <dgm:adj idx="1" val="90"/>
                          <dgm:adj idx="2" val="-115.7143"/>
                        </dgm:adjLst>
                      </dgm:shape>
                    </dgm:else>
                  </dgm:choose>
                </dgm:if>
                <dgm:else name="Name94">
                  <dgm:shape xmlns:r="http://schemas.openxmlformats.org/officeDocument/2006/relationships" rot="180" type="pie" r:blip="">
                    <dgm:adjLst>
                      <dgm:adj idx="1" val="90"/>
                      <dgm:adj idx="2" val="-90"/>
                    </dgm:adjLst>
                  </dgm:shape>
                </dgm:else>
              </dgm:choose>
            </dgm:else>
          </dgm:choose>
          <dgm:presOf/>
        </dgm:layoutNode>
        <dgm:layoutNode name="Parent" styleLbl="revTx">
          <dgm:varLst>
            <dgm:chMax val="1"/>
            <dgm:chPref val="1"/>
            <dgm:bulletEnabled val="1"/>
          </dgm:varLst>
          <dgm:choose name="Name95">
            <dgm:if name="Name96" func="var" arg="dir" op="equ" val="norm">
              <dgm:alg type="tx">
                <dgm:param type="parTxLTRAlign" val="r"/>
                <dgm:param type="parTxRTLAlign" val="r"/>
                <dgm:param type="shpTxLTRAlignCh" val="r"/>
                <dgm:param type="shpTxRTLAlignCh" val="r"/>
                <dgm:param type="txAnchorVert" val="b"/>
                <dgm:param type="autoTxRot" val="grav"/>
              </dgm:alg>
            </dgm:if>
            <dgm:else name="Name97">
              <dgm:alg type="tx">
                <dgm:param type="parTxLTRAlign" val="l"/>
                <dgm:param type="parTxRTLAlign" val="l"/>
                <dgm:param type="shpTxLTRAlignCh" val="l"/>
                <dgm:param type="shpTxRTLAlignCh" val="l"/>
                <dgm:param type="txAnchorVert" val="b"/>
                <dgm:param type="autoTxRot" val="grav"/>
              </dgm:alg>
            </dgm:else>
          </dgm:choose>
          <dgm:choose name="Name98">
            <dgm:if name="Name99" func="var" arg="dir" op="equ" val="norm">
              <dgm:shape xmlns:r="http://schemas.openxmlformats.org/officeDocument/2006/relationships" rot="-90" type="rect" r:blip="">
                <dgm:adjLst/>
              </dgm:shape>
            </dgm:if>
            <dgm:else name="Name100">
              <dgm:shape xmlns:r="http://schemas.openxmlformats.org/officeDocument/2006/relationships" rot="90" type="rect" r:blip="">
                <dgm:adjLst/>
              </dgm:shape>
            </dgm:else>
          </dgm:choose>
          <dgm:presOf axis="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choose name="Name101">
        <dgm:if name="Name102" axis="ch" ptType="node" func="cnt" op="gte" val="1">
          <dgm:forEach name="negSibTransForEach" axis="ch" ptType="sibTrans" hideLastTrans="0" cnt="1">
            <dgm:layoutNode name="negSibTrans">
              <dgm:alg type="sp"/>
              <dgm:shape xmlns:r="http://schemas.openxmlformats.org/officeDocument/2006/relationships" r:blip="">
                <dgm:adjLst/>
              </dgm:shape>
            </dgm:layoutNode>
          </dgm:forEach>
          <dgm:layoutNode name="composite">
            <dgm:alg type="composite">
              <dgm:param type="ar" val="0.5"/>
            </dgm:alg>
            <dgm:shape xmlns:r="http://schemas.openxmlformats.org/officeDocument/2006/relationships" r:blip="">
              <dgm:adjLst/>
            </dgm:shape>
            <dgm:choose name="Name103">
              <dgm:if name="Name104" func="var" arg="dir" op="equ" val="norm">
                <dgm:constrLst>
                  <dgm:constr type="l" for="ch" forName="Child" refType="w" fact="0"/>
                  <dgm:constr type="t" for="ch" forName="Child" refType="h" fact="0"/>
                  <dgm:constr type="w" for="ch" forName="Child" refType="w"/>
                  <dgm:constr type="h" for="ch" forName="Child" refType="h"/>
                </dgm:constrLst>
              </dgm:if>
              <dgm:else name="Name105">
                <dgm:constrLst>
                  <dgm:constr type="r" for="ch" forName="Child" refType="w"/>
                  <dgm:constr type="t" for="ch" forName="Child" refType="h" fact="0"/>
                  <dgm:constr type="w" for="ch" forName="Child" refType="w"/>
                  <dgm:constr type="h" for="ch" forName="Child" refType="h"/>
                </dgm:constrLst>
              </dgm:else>
            </dgm:choose>
            <dgm:ruleLst/>
            <dgm:layoutNode name="Child" styleLbl="revTx">
              <dgm:varLst>
                <dgm:chMax val="0"/>
                <dgm:chPref val="0"/>
                <dgm:bulletEnabled val="1"/>
              </dgm:varLst>
              <dgm:choose name="Name106">
                <dgm:if name="Name107" func="var" arg="dir" op="equ" val="norm">
                  <dgm:alg type="tx">
                    <dgm:param type="parTxLTRAlign" val="l"/>
                    <dgm:param type="parTxRTLAlign" val="r"/>
                    <dgm:param type="txAnchorVert" val="t"/>
                  </dgm:alg>
                </dgm:if>
                <dgm:else name="Name108">
                  <dgm:alg type="tx">
                    <dgm:param type="parTxLTRAlign" val="r"/>
                    <dgm:param type="parTxRTLAlign" val="l"/>
                    <dgm:param type="txAnchorVert" val="t"/>
                  </dgm:alg>
                </dgm:else>
              </dgm:choose>
              <dgm:shape xmlns:r="http://schemas.openxmlformats.org/officeDocument/2006/relationships" type="rect" r:blip="">
                <dgm:adjLst/>
              </dgm:shape>
              <dgm:presOf axis="des"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if>
        <dgm:else name="Name10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18BD87F-AE00-06AF-A42F-BA7C4D18F9E8}"/>
              </a:ext>
            </a:extLst>
          </p:cNvPr>
          <p:cNvSpPr>
            <a:spLocks noGrp="1"/>
          </p:cNvSpPr>
          <p:nvPr>
            <p:ph type="hdr" sz="quarter"/>
          </p:nvPr>
        </p:nvSpPr>
        <p:spPr>
          <a:xfrm>
            <a:off x="0" y="0"/>
            <a:ext cx="2946400" cy="498475"/>
          </a:xfrm>
          <a:prstGeom prst="rect">
            <a:avLst/>
          </a:prstGeom>
        </p:spPr>
        <p:txBody>
          <a:bodyPr vert="horz" lIns="91440" tIns="45720" rIns="91440" bIns="45720" rtlCol="0"/>
          <a:lstStyle>
            <a:lvl1pPr algn="l">
              <a:defRPr sz="1200"/>
            </a:lvl1pPr>
          </a:lstStyle>
          <a:p>
            <a:endParaRPr lang="mk-MK"/>
          </a:p>
        </p:txBody>
      </p:sp>
      <p:sp>
        <p:nvSpPr>
          <p:cNvPr id="3" name="Date Placeholder 2">
            <a:extLst>
              <a:ext uri="{FF2B5EF4-FFF2-40B4-BE49-F238E27FC236}">
                <a16:creationId xmlns:a16="http://schemas.microsoft.com/office/drawing/2014/main" id="{179738FA-240D-71DE-07FB-589E0307D608}"/>
              </a:ext>
            </a:extLst>
          </p:cNvPr>
          <p:cNvSpPr>
            <a:spLocks noGrp="1"/>
          </p:cNvSpPr>
          <p:nvPr>
            <p:ph type="dt" sz="quarter" idx="1"/>
          </p:nvPr>
        </p:nvSpPr>
        <p:spPr>
          <a:xfrm>
            <a:off x="3849688" y="0"/>
            <a:ext cx="2946400" cy="498475"/>
          </a:xfrm>
          <a:prstGeom prst="rect">
            <a:avLst/>
          </a:prstGeom>
        </p:spPr>
        <p:txBody>
          <a:bodyPr vert="horz" lIns="91440" tIns="45720" rIns="91440" bIns="45720" rtlCol="0"/>
          <a:lstStyle>
            <a:lvl1pPr algn="r">
              <a:defRPr sz="1200"/>
            </a:lvl1pPr>
          </a:lstStyle>
          <a:p>
            <a:fld id="{A9A49452-DBE8-42F9-999D-10B268112EF7}" type="datetimeFigureOut">
              <a:rPr lang="mk-MK" smtClean="0"/>
              <a:t>4.5.2026</a:t>
            </a:fld>
            <a:endParaRPr lang="mk-MK"/>
          </a:p>
        </p:txBody>
      </p:sp>
      <p:sp>
        <p:nvSpPr>
          <p:cNvPr id="4" name="Footer Placeholder 3">
            <a:extLst>
              <a:ext uri="{FF2B5EF4-FFF2-40B4-BE49-F238E27FC236}">
                <a16:creationId xmlns:a16="http://schemas.microsoft.com/office/drawing/2014/main" id="{82AEF937-AD4C-357C-0552-01C80B6A922F}"/>
              </a:ext>
            </a:extLst>
          </p:cNvPr>
          <p:cNvSpPr>
            <a:spLocks noGrp="1"/>
          </p:cNvSpPr>
          <p:nvPr>
            <p:ph type="ftr" sz="quarter" idx="2"/>
          </p:nvPr>
        </p:nvSpPr>
        <p:spPr>
          <a:xfrm>
            <a:off x="0" y="9429750"/>
            <a:ext cx="2946400" cy="498475"/>
          </a:xfrm>
          <a:prstGeom prst="rect">
            <a:avLst/>
          </a:prstGeom>
        </p:spPr>
        <p:txBody>
          <a:bodyPr vert="horz" lIns="91440" tIns="45720" rIns="91440" bIns="45720" rtlCol="0" anchor="b"/>
          <a:lstStyle>
            <a:lvl1pPr algn="l">
              <a:defRPr sz="1200"/>
            </a:lvl1pPr>
          </a:lstStyle>
          <a:p>
            <a:endParaRPr lang="mk-MK"/>
          </a:p>
        </p:txBody>
      </p:sp>
      <p:sp>
        <p:nvSpPr>
          <p:cNvPr id="5" name="Slide Number Placeholder 4">
            <a:extLst>
              <a:ext uri="{FF2B5EF4-FFF2-40B4-BE49-F238E27FC236}">
                <a16:creationId xmlns:a16="http://schemas.microsoft.com/office/drawing/2014/main" id="{A705867E-92A4-EE23-85F9-ADBC89E4B9F4}"/>
              </a:ext>
            </a:extLst>
          </p:cNvPr>
          <p:cNvSpPr>
            <a:spLocks noGrp="1"/>
          </p:cNvSpPr>
          <p:nvPr>
            <p:ph type="sldNum" sz="quarter" idx="3"/>
          </p:nvPr>
        </p:nvSpPr>
        <p:spPr>
          <a:xfrm>
            <a:off x="3849688" y="9429750"/>
            <a:ext cx="2946400" cy="498475"/>
          </a:xfrm>
          <a:prstGeom prst="rect">
            <a:avLst/>
          </a:prstGeom>
        </p:spPr>
        <p:txBody>
          <a:bodyPr vert="horz" lIns="91440" tIns="45720" rIns="91440" bIns="45720" rtlCol="0" anchor="b"/>
          <a:lstStyle>
            <a:lvl1pPr algn="r">
              <a:defRPr sz="1200"/>
            </a:lvl1pPr>
          </a:lstStyle>
          <a:p>
            <a:fld id="{3FE3F004-ED53-4EBB-A39F-A3760C4006CC}" type="slidenum">
              <a:rPr lang="mk-MK" smtClean="0"/>
              <a:t>‹#›</a:t>
            </a:fld>
            <a:endParaRPr lang="mk-MK"/>
          </a:p>
        </p:txBody>
      </p:sp>
    </p:spTree>
    <p:extLst>
      <p:ext uri="{BB962C8B-B14F-4D97-AF65-F5344CB8AC3E}">
        <p14:creationId xmlns:p14="http://schemas.microsoft.com/office/powerpoint/2010/main" val="17800253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1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8135"/>
          </a:xfrm>
          <a:prstGeom prst="rect">
            <a:avLst/>
          </a:prstGeom>
        </p:spPr>
        <p:txBody>
          <a:bodyPr vert="horz" lIns="91440" tIns="45720" rIns="91440" bIns="45720" rtlCol="0"/>
          <a:lstStyle>
            <a:lvl1pPr algn="r">
              <a:defRPr sz="1200"/>
            </a:lvl1pPr>
          </a:lstStyle>
          <a:p>
            <a:fld id="{71BD4573-58E7-4156-A133-2731F5F8D1A6}" type="datetimeFigureOut">
              <a:rPr lang="en-US" smtClean="0"/>
              <a:t>5/4/2026</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958"/>
            <a:ext cx="5438140" cy="390923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30091"/>
            <a:ext cx="2945659" cy="49813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30091"/>
            <a:ext cx="2945659" cy="498134"/>
          </a:xfrm>
          <a:prstGeom prst="rect">
            <a:avLst/>
          </a:prstGeom>
        </p:spPr>
        <p:txBody>
          <a:bodyPr vert="horz" lIns="91440" tIns="45720" rIns="91440" bIns="45720" rtlCol="0" anchor="b"/>
          <a:lstStyle>
            <a:lvl1pPr algn="r">
              <a:defRPr sz="1200"/>
            </a:lvl1pPr>
          </a:lstStyle>
          <a:p>
            <a:fld id="{893B0CF2-7F87-4E02-A248-870047730F99}" type="slidenum">
              <a:rPr lang="en-US" smtClean="0"/>
              <a:t>‹#›</a:t>
            </a:fld>
            <a:endParaRPr lang="en-US"/>
          </a:p>
        </p:txBody>
      </p:sp>
    </p:spTree>
    <p:extLst>
      <p:ext uri="{BB962C8B-B14F-4D97-AF65-F5344CB8AC3E}">
        <p14:creationId xmlns:p14="http://schemas.microsoft.com/office/powerpoint/2010/main" val="3614981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T" dirty="0"/>
          </a:p>
        </p:txBody>
      </p:sp>
      <p:sp>
        <p:nvSpPr>
          <p:cNvPr id="4" name="Slide Number Placeholder 3"/>
          <p:cNvSpPr>
            <a:spLocks noGrp="1"/>
          </p:cNvSpPr>
          <p:nvPr>
            <p:ph type="sldNum" sz="quarter" idx="5"/>
          </p:nvPr>
        </p:nvSpPr>
        <p:spPr/>
        <p:txBody>
          <a:bodyPr/>
          <a:lstStyle/>
          <a:p>
            <a:fld id="{893B0CF2-7F87-4E02-A248-870047730F99}" type="slidenum">
              <a:rPr lang="en-US" smtClean="0"/>
              <a:t>1</a:t>
            </a:fld>
            <a:endParaRPr lang="en-US" dirty="0"/>
          </a:p>
        </p:txBody>
      </p:sp>
    </p:spTree>
    <p:extLst>
      <p:ext uri="{BB962C8B-B14F-4D97-AF65-F5344CB8AC3E}">
        <p14:creationId xmlns:p14="http://schemas.microsoft.com/office/powerpoint/2010/main" val="26807014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1’Atlas on Erosion, Drought and Desertification of the Republic of North Macedonia Authors: Ivan Blinkov, Aleksandar </a:t>
            </a:r>
            <a:r>
              <a:rPr lang="en-US" dirty="0" err="1"/>
              <a:t>Trendafilov</a:t>
            </a:r>
            <a:r>
              <a:rPr lang="en-US" dirty="0"/>
              <a:t>, Dusko </a:t>
            </a:r>
            <a:r>
              <a:rPr lang="en-US" dirty="0" err="1"/>
              <a:t>Muaketov</a:t>
            </a:r>
            <a:r>
              <a:rPr lang="en-US" dirty="0"/>
              <a:t>, Suzana </a:t>
            </a:r>
            <a:r>
              <a:rPr lang="en-US" dirty="0" err="1"/>
              <a:t>Monevska</a:t>
            </a:r>
            <a:r>
              <a:rPr lang="en-US" dirty="0"/>
              <a:t> </a:t>
            </a:r>
            <a:r>
              <a:rPr lang="en-US" dirty="0" err="1"/>
              <a:t>Alcinova</a:t>
            </a:r>
            <a:r>
              <a:rPr lang="en-US" dirty="0"/>
              <a:t>, Silvana </a:t>
            </a:r>
            <a:r>
              <a:rPr lang="en-US" dirty="0" err="1"/>
              <a:t>Stevkova</a:t>
            </a:r>
            <a:r>
              <a:rPr lang="en-US" dirty="0"/>
              <a:t>, Aleksandra </a:t>
            </a:r>
            <a:r>
              <a:rPr lang="en-US" dirty="0" err="1"/>
              <a:t>Stevkov</a:t>
            </a:r>
            <a:r>
              <a:rPr lang="en-US" dirty="0"/>
              <a:t>, Ivan </a:t>
            </a:r>
            <a:r>
              <a:rPr lang="en-US" dirty="0" err="1"/>
              <a:t>MIncev</a:t>
            </a:r>
            <a:r>
              <a:rPr lang="en-US" dirty="0"/>
              <a:t>, Bozin </a:t>
            </a:r>
            <a:r>
              <a:rPr lang="en-US" dirty="0" err="1"/>
              <a:t>Trendafilov</a:t>
            </a:r>
            <a:r>
              <a:rPr lang="en-US" dirty="0"/>
              <a:t> 2020[1]</a:t>
            </a:r>
          </a:p>
          <a:p>
            <a:endParaRPr lang="mk-MK" dirty="0"/>
          </a:p>
        </p:txBody>
      </p:sp>
      <p:sp>
        <p:nvSpPr>
          <p:cNvPr id="4" name="Slide Number Placeholder 3"/>
          <p:cNvSpPr>
            <a:spLocks noGrp="1"/>
          </p:cNvSpPr>
          <p:nvPr>
            <p:ph type="sldNum" sz="quarter" idx="5"/>
          </p:nvPr>
        </p:nvSpPr>
        <p:spPr/>
        <p:txBody>
          <a:bodyPr/>
          <a:lstStyle/>
          <a:p>
            <a:fld id="{893B0CF2-7F87-4E02-A248-870047730F99}" type="slidenum">
              <a:rPr lang="en-US" smtClean="0"/>
              <a:t>2</a:t>
            </a:fld>
            <a:endParaRPr lang="en-US"/>
          </a:p>
        </p:txBody>
      </p:sp>
    </p:spTree>
    <p:extLst>
      <p:ext uri="{BB962C8B-B14F-4D97-AF65-F5344CB8AC3E}">
        <p14:creationId xmlns:p14="http://schemas.microsoft.com/office/powerpoint/2010/main" val="28819435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Macedonia the Soil is the only environmental medium that is not regulated by a separate law. In the current legal and regulatory frameworks, soil protection measures are mainly pointed at achieving certain environmental goals, such as reducing contamination, liability for environmental damage, and preventing wider environmental risks. Legal framework related to soil protection and contaminated sites in Macedonia is mainly regulated by Environment Law</a:t>
            </a:r>
            <a:r>
              <a:rPr lang="mk-MK"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fld id="{893B0CF2-7F87-4E02-A248-870047730F99}" type="slidenum">
              <a:rPr lang="en-US" smtClean="0"/>
              <a:t>3</a:t>
            </a:fld>
            <a:endParaRPr lang="en-US"/>
          </a:p>
        </p:txBody>
      </p:sp>
    </p:spTree>
    <p:extLst>
      <p:ext uri="{BB962C8B-B14F-4D97-AF65-F5344CB8AC3E}">
        <p14:creationId xmlns:p14="http://schemas.microsoft.com/office/powerpoint/2010/main" val="42312348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just" defTabSz="914400" rtl="0" eaLnBrk="0" fontAlgn="base" latinLnBrk="0" hangingPunct="0">
              <a:lnSpc>
                <a:spcPct val="140000"/>
              </a:lnSpc>
              <a:spcBef>
                <a:spcPts val="600"/>
              </a:spcBef>
              <a:spcAft>
                <a:spcPts val="0"/>
              </a:spcAft>
              <a:buClr>
                <a:srgbClr val="00B0F0"/>
              </a:buClr>
              <a:buSzTx/>
              <a:buFont typeface="Wingdings" pitchFamily="2" charset="2"/>
              <a:buChar char="v"/>
              <a:tabLst/>
              <a:defRPr/>
            </a:pPr>
            <a:r>
              <a:rPr kumimoji="0" lang="en-GB" altLang="en-AT" sz="13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Ministry of Environment &amp; Spatial Planning (</a:t>
            </a:r>
            <a:r>
              <a:rPr kumimoji="0" lang="en-GB" altLang="en-AT" sz="1300" b="0" i="0" u="none" strike="noStrike" kern="1200" cap="none" spc="0" normalizeH="0" baseline="0" noProof="0" dirty="0" err="1">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MoEPP</a:t>
            </a:r>
            <a:r>
              <a:rPr kumimoji="0" lang="en-GB" altLang="en-AT" sz="13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 lead authority for contaminated sites, environmental monitoring</a:t>
            </a:r>
            <a:r>
              <a:rPr kumimoji="0" lang="en-GB" altLang="en-AT" sz="13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 </a:t>
            </a:r>
            <a:endParaRPr kumimoji="0" lang="en-GB" altLang="en-AT" sz="1300" b="0" i="0" u="none" strike="noStrike" kern="1200" cap="none" spc="0" normalizeH="0" baseline="0" noProof="0" dirty="0">
              <a:ln>
                <a:noFill/>
              </a:ln>
              <a:solidFill>
                <a:prstClr val="black"/>
              </a:solidFill>
              <a:effectLst/>
              <a:highlight>
                <a:srgbClr val="FFFF00"/>
              </a:highlight>
              <a:uLnTx/>
              <a:uFillTx/>
              <a:latin typeface="Roboto" panose="02000000000000000000" pitchFamily="2" charset="0"/>
              <a:ea typeface="Roboto" panose="02000000000000000000" pitchFamily="2" charset="0"/>
              <a:cs typeface="Roboto" panose="02000000000000000000" pitchFamily="2" charset="0"/>
            </a:endParaRPr>
          </a:p>
          <a:p>
            <a:pPr marL="228600" marR="0" lvl="0" indent="-228600" algn="just" defTabSz="914400" rtl="0" eaLnBrk="0" fontAlgn="base" latinLnBrk="0" hangingPunct="0">
              <a:lnSpc>
                <a:spcPct val="140000"/>
              </a:lnSpc>
              <a:spcBef>
                <a:spcPts val="600"/>
              </a:spcBef>
              <a:spcAft>
                <a:spcPts val="0"/>
              </a:spcAft>
              <a:buClr>
                <a:srgbClr val="00B0F0"/>
              </a:buClr>
              <a:buSzTx/>
              <a:buFont typeface="Wingdings" pitchFamily="2" charset="2"/>
              <a:buChar char="v"/>
              <a:tabLst/>
              <a:defRPr/>
            </a:pPr>
            <a:r>
              <a:rPr kumimoji="0" lang="en-GB" altLang="en-AT" sz="13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Ministry of Agriculture, Forestry &amp; Water Economy (MAFWE): responsible for agricultural soils, erosion control, irrigation, and land management practices.</a:t>
            </a:r>
          </a:p>
          <a:p>
            <a:pPr marL="228600" marR="0" lvl="0" indent="-228600" algn="just" defTabSz="914400" rtl="0" eaLnBrk="0" fontAlgn="base" latinLnBrk="0" hangingPunct="0">
              <a:lnSpc>
                <a:spcPct val="140000"/>
              </a:lnSpc>
              <a:spcBef>
                <a:spcPts val="600"/>
              </a:spcBef>
              <a:spcAft>
                <a:spcPts val="0"/>
              </a:spcAft>
              <a:buClr>
                <a:srgbClr val="00B0F0"/>
              </a:buClr>
              <a:buSzTx/>
              <a:buFont typeface="Wingdings" pitchFamily="2" charset="2"/>
              <a:buChar char="v"/>
              <a:tabLst/>
              <a:defRPr/>
            </a:pPr>
            <a:r>
              <a:rPr kumimoji="0" lang="en-GB" altLang="en-AT" sz="13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State Environmental Inspectorate: enforcement of environmental compliance.</a:t>
            </a:r>
          </a:p>
          <a:p>
            <a:pPr marL="228600" marR="0" lvl="0" indent="-228600" algn="just" defTabSz="914400" rtl="0" eaLnBrk="0" fontAlgn="base" latinLnBrk="0" hangingPunct="0">
              <a:lnSpc>
                <a:spcPct val="140000"/>
              </a:lnSpc>
              <a:spcBef>
                <a:spcPts val="600"/>
              </a:spcBef>
              <a:spcAft>
                <a:spcPts val="0"/>
              </a:spcAft>
              <a:buClr>
                <a:srgbClr val="00B0F0"/>
              </a:buClr>
              <a:buSzTx/>
              <a:buFont typeface="Wingdings" pitchFamily="2" charset="2"/>
              <a:buChar char="v"/>
              <a:tabLst/>
              <a:defRPr/>
            </a:pPr>
            <a:r>
              <a:rPr kumimoji="0" lang="en-GB" altLang="en-AT" sz="13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Hydrometeorological Administration (UHMR): monitoring of climate indicators relevant to soil, including drought metrics.</a:t>
            </a:r>
          </a:p>
          <a:p>
            <a:pPr marL="228600" marR="0" lvl="0" indent="-228600" algn="just" defTabSz="914400" rtl="0" eaLnBrk="0" fontAlgn="base" latinLnBrk="0" hangingPunct="0">
              <a:lnSpc>
                <a:spcPct val="140000"/>
              </a:lnSpc>
              <a:spcBef>
                <a:spcPts val="600"/>
              </a:spcBef>
              <a:spcAft>
                <a:spcPts val="0"/>
              </a:spcAft>
              <a:buClr>
                <a:srgbClr val="00B0F0"/>
              </a:buClr>
              <a:buSzTx/>
              <a:buFont typeface="Wingdings" pitchFamily="2" charset="2"/>
              <a:buChar char="v"/>
              <a:tabLst/>
              <a:defRPr/>
            </a:pPr>
            <a:r>
              <a:rPr kumimoji="0" lang="en-GB" altLang="en-AT" sz="13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Local governments and spatial planning bodies: land‑use planning and management of soil sealing trends.</a:t>
            </a:r>
          </a:p>
          <a:p>
            <a:pPr marL="228600" marR="0" lvl="0" indent="-228600" algn="just" defTabSz="914400" rtl="0" eaLnBrk="0" fontAlgn="base" latinLnBrk="0" hangingPunct="0">
              <a:lnSpc>
                <a:spcPct val="140000"/>
              </a:lnSpc>
              <a:spcBef>
                <a:spcPts val="600"/>
              </a:spcBef>
              <a:spcAft>
                <a:spcPts val="0"/>
              </a:spcAft>
              <a:buClr>
                <a:srgbClr val="00B0F0"/>
              </a:buClr>
              <a:buSzTx/>
              <a:buFont typeface="Wingdings" pitchFamily="2" charset="2"/>
              <a:buChar char="v"/>
              <a:tabLst/>
              <a:defRPr/>
            </a:pPr>
            <a:r>
              <a:rPr kumimoji="0" lang="en-GB" altLang="en-AT" sz="13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Public health institutions: health risk assessments related to contaminated areas.</a:t>
            </a:r>
          </a:p>
          <a:p>
            <a:pPr marL="228600" marR="0" lvl="0" indent="-228600" algn="just" defTabSz="914400" rtl="0" eaLnBrk="0" fontAlgn="base" latinLnBrk="0" hangingPunct="0">
              <a:lnSpc>
                <a:spcPct val="140000"/>
              </a:lnSpc>
              <a:spcBef>
                <a:spcPts val="600"/>
              </a:spcBef>
              <a:spcAft>
                <a:spcPts val="0"/>
              </a:spcAft>
              <a:buClr>
                <a:srgbClr val="00B0F0"/>
              </a:buClr>
              <a:buSzTx/>
              <a:buFont typeface="Wingdings" pitchFamily="2" charset="2"/>
              <a:buChar char="v"/>
              <a:tabLst/>
              <a:defRPr/>
            </a:pPr>
            <a:r>
              <a:rPr kumimoji="0" lang="en-GB" altLang="en-AT" sz="13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rPr>
              <a:t>Universities and research institutes: soil analysis, erosion studies, mapping systems such as MAKSOIL</a:t>
            </a:r>
            <a:endParaRPr kumimoji="0" lang="en-AT" altLang="en-AT" sz="13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endParaRPr lang="mk-MK" dirty="0"/>
          </a:p>
        </p:txBody>
      </p:sp>
      <p:sp>
        <p:nvSpPr>
          <p:cNvPr id="4" name="Slide Number Placeholder 3"/>
          <p:cNvSpPr>
            <a:spLocks noGrp="1"/>
          </p:cNvSpPr>
          <p:nvPr>
            <p:ph type="sldNum" sz="quarter" idx="5"/>
          </p:nvPr>
        </p:nvSpPr>
        <p:spPr/>
        <p:txBody>
          <a:bodyPr/>
          <a:lstStyle/>
          <a:p>
            <a:fld id="{893B0CF2-7F87-4E02-A248-870047730F99}" type="slidenum">
              <a:rPr lang="en-US" smtClean="0"/>
              <a:t>5</a:t>
            </a:fld>
            <a:endParaRPr lang="en-US"/>
          </a:p>
        </p:txBody>
      </p:sp>
    </p:spTree>
    <p:extLst>
      <p:ext uri="{BB962C8B-B14F-4D97-AF65-F5344CB8AC3E}">
        <p14:creationId xmlns:p14="http://schemas.microsoft.com/office/powerpoint/2010/main" val="11703071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2426B78-950D-0B45-B694-D406D7D4BE9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77851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F30487-9C54-7E48-836D-2B2D373B8A85}" type="datetimeFigureOut">
              <a:rPr lang="en-US" smtClean="0"/>
              <a:t>5/4/2026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9E0203-A09F-0842-9341-4BFD3867CFA2}"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28184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F30487-9C54-7E48-836D-2B2D373B8A85}" type="datetimeFigureOut">
              <a:rPr lang="en-US" smtClean="0"/>
              <a:t>5/4/2026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2098598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F30487-9C54-7E48-836D-2B2D373B8A85}" type="datetimeFigureOut">
              <a:rPr lang="en-US" smtClean="0"/>
              <a:t>5/4/2026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9E0203-A09F-0842-9341-4BFD3867CFA2}"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44387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8"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F30487-9C54-7E48-836D-2B2D373B8A85}" type="datetimeFigureOut">
              <a:rPr lang="en-US" smtClean="0"/>
              <a:t>5/4/2026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1899577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F30487-9C54-7E48-836D-2B2D373B8A85}" type="datetimeFigureOut">
              <a:rPr lang="en-US" smtClean="0"/>
              <a:t>5/4/2026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31831078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F30487-9C54-7E48-836D-2B2D373B8A85}" type="datetimeFigureOut">
              <a:rPr lang="en-US" smtClean="0"/>
              <a:t>5/4/2026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3960939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0F30487-9C54-7E48-836D-2B2D373B8A85}" type="datetimeFigureOut">
              <a:rPr lang="en-US" smtClean="0"/>
              <a:t>5/4/2026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88276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0F30487-9C54-7E48-836D-2B2D373B8A85}" type="datetimeFigureOut">
              <a:rPr lang="en-US" smtClean="0"/>
              <a:t>5/4/2026</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F09E0203-A09F-0842-9341-4BFD3867CFA2}" type="slidenum">
              <a:rPr lang="en-US" smtClean="0"/>
              <a:t>‹#›</a:t>
            </a:fld>
            <a:endParaRPr lang="en-US"/>
          </a:p>
        </p:txBody>
      </p:sp>
    </p:spTree>
    <p:extLst>
      <p:ext uri="{BB962C8B-B14F-4D97-AF65-F5344CB8AC3E}">
        <p14:creationId xmlns:p14="http://schemas.microsoft.com/office/powerpoint/2010/main" val="2421966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F30487-9C54-7E48-836D-2B2D373B8A85}" type="datetimeFigureOut">
              <a:rPr lang="en-US" smtClean="0"/>
              <a:t>5/4/2026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1814106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F30487-9C54-7E48-836D-2B2D373B8A85}" type="datetimeFigureOut">
              <a:rPr lang="en-US" smtClean="0"/>
              <a:t>5/4/2026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38558469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F30487-9C54-7E48-836D-2B2D373B8A85}" type="datetimeFigureOut">
              <a:rPr lang="en-US" smtClean="0"/>
              <a:t>5/4/2026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09E0203-A09F-0842-9341-4BFD3867CFA2}" type="slidenum">
              <a:rPr lang="en-US" smtClean="0"/>
              <a:t>‹#›</a:t>
            </a:fld>
            <a:endParaRPr lang="en-US"/>
          </a:p>
        </p:txBody>
      </p:sp>
    </p:spTree>
    <p:extLst>
      <p:ext uri="{BB962C8B-B14F-4D97-AF65-F5344CB8AC3E}">
        <p14:creationId xmlns:p14="http://schemas.microsoft.com/office/powerpoint/2010/main" val="3298361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mk-MK"/>
          </a:p>
        </p:txBody>
      </p:sp>
      <p:sp>
        <p:nvSpPr>
          <p:cNvPr id="9" name="Rectangle 8"/>
          <p:cNvSpPr/>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mk-MK"/>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A0F30487-9C54-7E48-836D-2B2D373B8A85}" type="datetimeFigureOut">
              <a:rPr lang="en-US" smtClean="0"/>
              <a:t>5/4/2026</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F09E0203-A09F-0842-9341-4BFD3867CFA2}"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73525179"/>
      </p:ext>
    </p:extLst>
  </p:cSld>
  <p:clrMap bg1="lt1" tx1="dk1" bg2="lt2" tx2="dk2" accent1="accent1" accent2="accent2" accent3="accent3" accent4="accent4" accent5="accent5" accent6="accent6" hlink="hlink" folHlink="folHlink"/>
  <p:sldLayoutIdLst>
    <p:sldLayoutId id="2147483856" r:id="rId1"/>
    <p:sldLayoutId id="2147483857" r:id="rId2"/>
    <p:sldLayoutId id="2147483858" r:id="rId3"/>
    <p:sldLayoutId id="2147483859" r:id="rId4"/>
    <p:sldLayoutId id="2147483860" r:id="rId5"/>
    <p:sldLayoutId id="2147483861" r:id="rId6"/>
    <p:sldLayoutId id="2147483862" r:id="rId7"/>
    <p:sldLayoutId id="2147483863" r:id="rId8"/>
    <p:sldLayoutId id="2147483864" r:id="rId9"/>
    <p:sldLayoutId id="2147483865" r:id="rId10"/>
    <p:sldLayoutId id="2147483866"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unep.org/beatpollution/"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emf"/><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emf"/><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emf"/><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8.gif"/><Relationship Id="rId13" Type="http://schemas.microsoft.com/office/2007/relationships/diagramDrawing" Target="../diagrams/drawing2.xml"/><Relationship Id="rId3" Type="http://schemas.openxmlformats.org/officeDocument/2006/relationships/diagramLayout" Target="../diagrams/layout1.xml"/><Relationship Id="rId7" Type="http://schemas.openxmlformats.org/officeDocument/2006/relationships/image" Target="../media/image7.png"/><Relationship Id="rId12" Type="http://schemas.openxmlformats.org/officeDocument/2006/relationships/diagramColors" Target="../diagrams/colors2.xml"/><Relationship Id="rId2" Type="http://schemas.openxmlformats.org/officeDocument/2006/relationships/diagramData" Target="../diagrams/data1.xml"/><Relationship Id="rId16" Type="http://schemas.openxmlformats.org/officeDocument/2006/relationships/hyperlink" Target="https://www.alamy.com/stock-photo/polluter-pays-principle.html?imgt=8" TargetMode="Externa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diagramQuickStyle" Target="../diagrams/quickStyle2.xml"/><Relationship Id="rId5" Type="http://schemas.openxmlformats.org/officeDocument/2006/relationships/diagramColors" Target="../diagrams/colors1.xml"/><Relationship Id="rId15" Type="http://schemas.microsoft.com/office/2007/relationships/hdphoto" Target="../media/hdphoto1.wdp"/><Relationship Id="rId10" Type="http://schemas.openxmlformats.org/officeDocument/2006/relationships/diagramLayout" Target="../diagrams/layout2.xml"/><Relationship Id="rId4" Type="http://schemas.openxmlformats.org/officeDocument/2006/relationships/diagramQuickStyle" Target="../diagrams/quickStyle1.xml"/><Relationship Id="rId9" Type="http://schemas.openxmlformats.org/officeDocument/2006/relationships/diagramData" Target="../diagrams/data2.xml"/><Relationship Id="rId1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microsoft.com/office/2007/relationships/hdphoto" Target="../media/hdphoto2.wdp"/><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5.emf"/><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maksoil.ukim.mk/masis/" TargetMode="Externa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5.emf"/><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5.emf"/></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5.emf"/></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emf"/><Relationship Id="rId4" Type="http://schemas.openxmlformats.org/officeDocument/2006/relationships/hyperlink" Target="https://www.unep.org/beatpollu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B0F0">
            <a:alpha val="95000"/>
          </a:srgbClr>
        </a:solidFill>
        <a:effectLst/>
      </p:bgPr>
    </p:bg>
    <p:spTree>
      <p:nvGrpSpPr>
        <p:cNvPr id="1" name=""/>
        <p:cNvGrpSpPr/>
        <p:nvPr/>
      </p:nvGrpSpPr>
      <p:grpSpPr>
        <a:xfrm>
          <a:off x="0" y="0"/>
          <a:ext cx="0" cy="0"/>
          <a:chOff x="0" y="0"/>
          <a:chExt cx="0" cy="0"/>
        </a:xfrm>
      </p:grpSpPr>
      <p:graphicFrame>
        <p:nvGraphicFramePr>
          <p:cNvPr id="7" name="Table 6">
            <a:extLst>
              <a:ext uri="{FF2B5EF4-FFF2-40B4-BE49-F238E27FC236}">
                <a16:creationId xmlns:a16="http://schemas.microsoft.com/office/drawing/2014/main" id="{AF09A6B2-A937-9B4D-A91B-21EDFEAE8527}"/>
              </a:ext>
            </a:extLst>
          </p:cNvPr>
          <p:cNvGraphicFramePr>
            <a:graphicFrameLocks noGrp="1"/>
          </p:cNvGraphicFramePr>
          <p:nvPr>
            <p:extLst>
              <p:ext uri="{D42A27DB-BD31-4B8C-83A1-F6EECF244321}">
                <p14:modId xmlns:p14="http://schemas.microsoft.com/office/powerpoint/2010/main" val="2790802728"/>
              </p:ext>
            </p:extLst>
          </p:nvPr>
        </p:nvGraphicFramePr>
        <p:xfrm>
          <a:off x="844062" y="1840089"/>
          <a:ext cx="10972800" cy="4666515"/>
        </p:xfrm>
        <a:graphic>
          <a:graphicData uri="http://schemas.openxmlformats.org/drawingml/2006/table">
            <a:tbl>
              <a:tblPr>
                <a:effectLst/>
                <a:tableStyleId>{5C22544A-7EE6-4342-B048-85BDC9FD1C3A}</a:tableStyleId>
              </a:tblPr>
              <a:tblGrid>
                <a:gridCol w="10972800">
                  <a:extLst>
                    <a:ext uri="{9D8B030D-6E8A-4147-A177-3AD203B41FA5}">
                      <a16:colId xmlns:a16="http://schemas.microsoft.com/office/drawing/2014/main" val="1031637976"/>
                    </a:ext>
                  </a:extLst>
                </a:gridCol>
              </a:tblGrid>
              <a:tr h="2929155">
                <a:tc>
                  <a:txBody>
                    <a:bodyPr/>
                    <a:lstStyle/>
                    <a:p>
                      <a:endParaRPr lang="en-US" sz="4000" dirty="0">
                        <a:solidFill>
                          <a:schemeClr val="bg1"/>
                        </a:solidFill>
                        <a:latin typeface="Roboto" panose="02000000000000000000" pitchFamily="2" charset="0"/>
                        <a:ea typeface="Roboto" panose="02000000000000000000" pitchFamily="2" charset="0"/>
                      </a:endParaRPr>
                    </a:p>
                    <a:p>
                      <a:pPr marL="0" lvl="0" indent="0" algn="just">
                        <a:buNone/>
                      </a:pPr>
                      <a:endParaRPr lang="en-US" sz="2800" b="1" i="0" u="none" strike="noStrike" baseline="0" noProof="0" dirty="0">
                        <a:solidFill>
                          <a:srgbClr val="FFFFFF"/>
                        </a:solidFill>
                        <a:latin typeface="Roboto"/>
                      </a:endParaRPr>
                    </a:p>
                    <a:p>
                      <a:pPr marL="0" lvl="0" indent="0" algn="just">
                        <a:buNone/>
                      </a:pPr>
                      <a:r>
                        <a:rPr lang="en-US" sz="2800" b="1" i="0" u="none" strike="noStrike" baseline="0" noProof="0" dirty="0">
                          <a:solidFill>
                            <a:srgbClr val="FFFFFF"/>
                          </a:solidFill>
                          <a:latin typeface="Roboto"/>
                        </a:rPr>
                        <a:t>UNEP South-East Europe Platform to beat Pollution (SEEPP), Western Balkans Regional Soil Pollution Conference</a:t>
                      </a:r>
                    </a:p>
                  </a:txBody>
                  <a:tcPr>
                    <a:lnL w="12700" cmpd="sng">
                      <a:noFill/>
                    </a:lnL>
                    <a:lnR w="12700" cmpd="sng">
                      <a:noFill/>
                    </a:lnR>
                    <a:lnT w="12700" cmpd="sng">
                      <a:noFill/>
                    </a:lnT>
                    <a:lnB w="12700" cap="flat" cmpd="sng" algn="ctr">
                      <a:solidFill>
                        <a:schemeClr val="bg1"/>
                      </a:solidFill>
                      <a:prstDash val="solid"/>
                      <a:round/>
                      <a:headEnd type="none" w="med" len="med"/>
                      <a:tailEnd type="none" w="med" len="med"/>
                    </a:lnB>
                    <a:solidFill>
                      <a:srgbClr val="00B0F0"/>
                    </a:solidFill>
                  </a:tcPr>
                </a:tc>
                <a:extLst>
                  <a:ext uri="{0D108BD9-81ED-4DB2-BD59-A6C34878D82A}">
                    <a16:rowId xmlns:a16="http://schemas.microsoft.com/office/drawing/2014/main" val="1412377598"/>
                  </a:ext>
                </a:extLst>
              </a:tr>
              <a:tr h="11348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solidFill>
                            <a:schemeClr val="bg1"/>
                          </a:solidFill>
                          <a:latin typeface="Roboto"/>
                          <a:ea typeface="Roboto"/>
                        </a:rPr>
                        <a:t>Vienna, 26 - 27.03.2026</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solidFill>
                            <a:schemeClr val="bg1"/>
                          </a:solidFill>
                          <a:latin typeface="Roboto"/>
                          <a:ea typeface="Roboto"/>
                        </a:rPr>
                        <a:t>Kristina Buzharoska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u="sng" dirty="0">
                          <a:solidFill>
                            <a:schemeClr val="bg1"/>
                          </a:solidFill>
                          <a:latin typeface="Roboto" panose="02000000000000000000" pitchFamily="2" charset="0"/>
                          <a:ea typeface="Roboto" panose="02000000000000000000" pitchFamily="2" charset="0"/>
                          <a:hlinkClick r:id="rId3">
                            <a:extLst>
                              <a:ext uri="{A12FA001-AC4F-418D-AE19-62706E023703}">
                                <ahyp:hlinkClr xmlns:ahyp="http://schemas.microsoft.com/office/drawing/2018/hyperlinkcolor" val="tx"/>
                              </a:ext>
                            </a:extLst>
                          </a:hlinkClick>
                        </a:rPr>
                        <a:t>National Project Coordinator,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u="sng" dirty="0">
                          <a:solidFill>
                            <a:schemeClr val="bg1"/>
                          </a:solidFill>
                          <a:latin typeface="Roboto" panose="02000000000000000000" pitchFamily="2" charset="0"/>
                          <a:ea typeface="Roboto" panose="02000000000000000000" pitchFamily="2" charset="0"/>
                          <a:hlinkClick r:id="rId3">
                            <a:extLst>
                              <a:ext uri="{A12FA001-AC4F-418D-AE19-62706E023703}">
                                <ahyp:hlinkClr xmlns:ahyp="http://schemas.microsoft.com/office/drawing/2018/hyperlinkcolor" val="tx"/>
                              </a:ext>
                            </a:extLst>
                          </a:hlinkClick>
                        </a:rPr>
                        <a:t> UNEP Project Office, North Macedonia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1" dirty="0">
                        <a:solidFill>
                          <a:schemeClr val="bg1"/>
                        </a:solidFill>
                        <a:latin typeface="Roboto"/>
                        <a:ea typeface="Roboto"/>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1" dirty="0">
                        <a:solidFill>
                          <a:srgbClr val="FF0000"/>
                        </a:solidFill>
                        <a:latin typeface="Roboto"/>
                        <a:ea typeface="Roboto"/>
                      </a:endParaRPr>
                    </a:p>
                  </a:txBody>
                  <a:tcP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00B0F0"/>
                    </a:solidFill>
                  </a:tcPr>
                </a:tc>
                <a:extLst>
                  <a:ext uri="{0D108BD9-81ED-4DB2-BD59-A6C34878D82A}">
                    <a16:rowId xmlns:a16="http://schemas.microsoft.com/office/drawing/2014/main" val="4256558981"/>
                  </a:ext>
                </a:extLst>
              </a:tr>
            </a:tbl>
          </a:graphicData>
        </a:graphic>
      </p:graphicFrame>
      <p:pic>
        <p:nvPicPr>
          <p:cNvPr id="11" name="Picture 10">
            <a:extLst>
              <a:ext uri="{FF2B5EF4-FFF2-40B4-BE49-F238E27FC236}">
                <a16:creationId xmlns:a16="http://schemas.microsoft.com/office/drawing/2014/main" id="{8CDA326B-DC27-5640-A0EB-E5E414589984}"/>
              </a:ext>
            </a:extLst>
          </p:cNvPr>
          <p:cNvPicPr>
            <a:picLocks noChangeAspect="1"/>
          </p:cNvPicPr>
          <p:nvPr/>
        </p:nvPicPr>
        <p:blipFill>
          <a:blip r:embed="rId4"/>
          <a:stretch>
            <a:fillRect/>
          </a:stretch>
        </p:blipFill>
        <p:spPr>
          <a:xfrm>
            <a:off x="9986207" y="568960"/>
            <a:ext cx="1587910" cy="1158240"/>
          </a:xfrm>
          <a:prstGeom prst="rect">
            <a:avLst/>
          </a:prstGeom>
        </p:spPr>
      </p:pic>
      <p:sp>
        <p:nvSpPr>
          <p:cNvPr id="2" name="TextBox 1">
            <a:extLst>
              <a:ext uri="{FF2B5EF4-FFF2-40B4-BE49-F238E27FC236}">
                <a16:creationId xmlns:a16="http://schemas.microsoft.com/office/drawing/2014/main" id="{B641F355-E3DB-F92E-8A91-F6F9401A7334}"/>
              </a:ext>
            </a:extLst>
          </p:cNvPr>
          <p:cNvSpPr txBox="1"/>
          <p:nvPr/>
        </p:nvSpPr>
        <p:spPr>
          <a:xfrm>
            <a:off x="579782" y="491434"/>
            <a:ext cx="8461476"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lvl="0" indent="0" algn="just">
              <a:buNone/>
            </a:pPr>
            <a:endParaRPr lang="en-US" sz="2400" b="1" i="0" u="none" strike="noStrike" baseline="0" noProof="0" dirty="0">
              <a:solidFill>
                <a:srgbClr val="FFFFFF"/>
              </a:solidFill>
              <a:latin typeface="Roboto"/>
            </a:endParaRPr>
          </a:p>
        </p:txBody>
      </p:sp>
      <p:pic>
        <p:nvPicPr>
          <p:cNvPr id="3" name="Picture 2">
            <a:extLst>
              <a:ext uri="{FF2B5EF4-FFF2-40B4-BE49-F238E27FC236}">
                <a16:creationId xmlns:a16="http://schemas.microsoft.com/office/drawing/2014/main" id="{31AE7A50-DA6E-B5C4-A18B-7423EDF2D2D0}"/>
              </a:ext>
            </a:extLst>
          </p:cNvPr>
          <p:cNvPicPr>
            <a:picLocks noChangeAspect="1"/>
          </p:cNvPicPr>
          <p:nvPr/>
        </p:nvPicPr>
        <p:blipFill>
          <a:blip r:embed="rId5">
            <a:lum contrast="40000"/>
            <a:alphaModFix amt="85000"/>
          </a:blip>
          <a:srcRect/>
          <a:stretch>
            <a:fillRect/>
          </a:stretch>
        </p:blipFill>
        <p:spPr>
          <a:xfrm>
            <a:off x="0" y="0"/>
            <a:ext cx="8254652" cy="1959429"/>
          </a:xfrm>
          <a:prstGeom prst="rect">
            <a:avLst/>
          </a:prstGeom>
          <a:ln>
            <a:noFill/>
          </a:ln>
          <a:effectLst>
            <a:softEdge rad="112500"/>
          </a:effectLst>
        </p:spPr>
      </p:pic>
    </p:spTree>
    <p:extLst>
      <p:ext uri="{BB962C8B-B14F-4D97-AF65-F5344CB8AC3E}">
        <p14:creationId xmlns:p14="http://schemas.microsoft.com/office/powerpoint/2010/main" val="3365329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BEEF89-C23E-171E-E832-96B1E1D65992}"/>
              </a:ext>
            </a:extLst>
          </p:cNvPr>
          <p:cNvSpPr>
            <a:spLocks noGrp="1"/>
          </p:cNvSpPr>
          <p:nvPr>
            <p:ph type="title"/>
          </p:nvPr>
        </p:nvSpPr>
        <p:spPr>
          <a:xfrm>
            <a:off x="373512" y="218790"/>
            <a:ext cx="9797622" cy="808344"/>
          </a:xfrm>
        </p:spPr>
        <p:txBody>
          <a:bodyPr>
            <a:normAutofit/>
          </a:bodyPr>
          <a:lstStyle/>
          <a:p>
            <a:pPr algn="ctr"/>
            <a:r>
              <a:rPr lang="en-US" altLang="en-AT" sz="3200" b="1" dirty="0">
                <a:solidFill>
                  <a:srgbClr val="00B0F0"/>
                </a:solidFill>
                <a:latin typeface="Roboto" panose="02000000000000000000" pitchFamily="2" charset="0"/>
                <a:ea typeface="Roboto" panose="02000000000000000000" pitchFamily="2" charset="0"/>
                <a:cs typeface="Roboto" panose="02000000000000000000" pitchFamily="2" charset="0"/>
              </a:rPr>
              <a:t>NORTH MACEDONIA</a:t>
            </a:r>
            <a:r>
              <a:rPr lang="en-AT" altLang="en-AT" sz="3200" b="1" dirty="0">
                <a:solidFill>
                  <a:srgbClr val="00B0F0"/>
                </a:solidFill>
                <a:latin typeface="Roboto" panose="02000000000000000000" pitchFamily="2" charset="0"/>
                <a:ea typeface="Roboto" panose="02000000000000000000" pitchFamily="2" charset="0"/>
                <a:cs typeface="Roboto" panose="02000000000000000000" pitchFamily="2" charset="0"/>
              </a:rPr>
              <a:t> OVERVIEW</a:t>
            </a:r>
            <a:endParaRPr lang="en-AT" sz="3200" dirty="0">
              <a:solidFill>
                <a:srgbClr val="00B0F0"/>
              </a:solidFill>
              <a:latin typeface="Roboto" panose="02000000000000000000" pitchFamily="2" charset="0"/>
              <a:ea typeface="Roboto" panose="02000000000000000000" pitchFamily="2" charset="0"/>
              <a:cs typeface="Roboto" panose="02000000000000000000" pitchFamily="2" charset="0"/>
            </a:endParaRPr>
          </a:p>
        </p:txBody>
      </p:sp>
      <p:sp>
        <p:nvSpPr>
          <p:cNvPr id="4" name="Rectangle 1">
            <a:extLst>
              <a:ext uri="{FF2B5EF4-FFF2-40B4-BE49-F238E27FC236}">
                <a16:creationId xmlns:a16="http://schemas.microsoft.com/office/drawing/2014/main" id="{DD0020D9-9DF9-0CF6-14A9-A9EFD052C581}"/>
              </a:ext>
            </a:extLst>
          </p:cNvPr>
          <p:cNvSpPr>
            <a:spLocks noGrp="1" noChangeArrowheads="1"/>
          </p:cNvSpPr>
          <p:nvPr>
            <p:ph idx="1"/>
          </p:nvPr>
        </p:nvSpPr>
        <p:spPr bwMode="auto">
          <a:xfrm>
            <a:off x="488579" y="1326493"/>
            <a:ext cx="7818513" cy="253784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indent="0" algn="just">
              <a:lnSpc>
                <a:spcPct val="140000"/>
              </a:lnSpc>
              <a:spcBef>
                <a:spcPts val="600"/>
              </a:spcBef>
              <a:spcAft>
                <a:spcPts val="0"/>
              </a:spcAft>
              <a:buClr>
                <a:srgbClr val="00B0F0"/>
              </a:buClr>
              <a:buNone/>
            </a:pPr>
            <a:r>
              <a:rPr lang="en-US" sz="1350" noProof="0" dirty="0">
                <a:latin typeface="Roboto" panose="02000000000000000000" pitchFamily="2" charset="0"/>
                <a:ea typeface="Roboto" panose="02000000000000000000" pitchFamily="2" charset="0"/>
                <a:cs typeface="Roboto" panose="02000000000000000000" pitchFamily="2" charset="0"/>
              </a:rPr>
              <a:t>Country area 25,713 km</a:t>
            </a:r>
            <a:r>
              <a:rPr lang="en-US" sz="1350" baseline="30000" noProof="0" dirty="0">
                <a:latin typeface="Roboto" panose="02000000000000000000" pitchFamily="2" charset="0"/>
                <a:ea typeface="Roboto" panose="02000000000000000000" pitchFamily="2" charset="0"/>
                <a:cs typeface="Roboto" panose="02000000000000000000" pitchFamily="2" charset="0"/>
              </a:rPr>
              <a:t>2</a:t>
            </a:r>
            <a:endParaRPr lang="en-US" sz="1350" noProof="0" dirty="0">
              <a:latin typeface="Roboto" panose="02000000000000000000" pitchFamily="2" charset="0"/>
              <a:ea typeface="Roboto" panose="02000000000000000000" pitchFamily="2" charset="0"/>
              <a:cs typeface="Roboto" panose="02000000000000000000" pitchFamily="2" charset="0"/>
            </a:endParaRPr>
          </a:p>
          <a:p>
            <a:pPr marL="0" indent="0" algn="just">
              <a:lnSpc>
                <a:spcPct val="140000"/>
              </a:lnSpc>
              <a:spcBef>
                <a:spcPts val="600"/>
              </a:spcBef>
              <a:spcAft>
                <a:spcPts val="0"/>
              </a:spcAft>
              <a:buClr>
                <a:srgbClr val="00B0F0"/>
              </a:buClr>
              <a:buNone/>
            </a:pPr>
            <a:r>
              <a:rPr lang="en-US" sz="1350" b="1" dirty="0">
                <a:latin typeface="Roboto" panose="02000000000000000000" pitchFamily="2" charset="0"/>
                <a:ea typeface="Roboto" panose="02000000000000000000" pitchFamily="2" charset="0"/>
                <a:cs typeface="Roboto" panose="02000000000000000000" pitchFamily="2" charset="0"/>
              </a:rPr>
              <a:t>Land composition: </a:t>
            </a:r>
            <a:r>
              <a:rPr lang="en-US" sz="1350" dirty="0">
                <a:latin typeface="Roboto" panose="02000000000000000000" pitchFamily="2" charset="0"/>
                <a:ea typeface="Roboto" panose="02000000000000000000" pitchFamily="2" charset="0"/>
                <a:cs typeface="Roboto" panose="02000000000000000000" pitchFamily="2" charset="0"/>
              </a:rPr>
              <a:t>2</a:t>
            </a:r>
            <a:r>
              <a:rPr lang="en-US" sz="1350" noProof="0" dirty="0">
                <a:latin typeface="Roboto" panose="02000000000000000000" pitchFamily="2" charset="0"/>
                <a:ea typeface="Roboto" panose="02000000000000000000" pitchFamily="2" charset="0"/>
                <a:cs typeface="Roboto" panose="02000000000000000000" pitchFamily="2" charset="0"/>
              </a:rPr>
              <a:t>% water (lakes), 19.1%  plains and valleys, 79%, hills and mountains. About 76% of land has a slope &gt;11%, making high vulnerability on erosion and land degradation</a:t>
            </a:r>
          </a:p>
          <a:p>
            <a:pPr marL="0" marR="0" lvl="0" indent="0" algn="just" defTabSz="914400" rtl="0" eaLnBrk="0" fontAlgn="base" latinLnBrk="0" hangingPunct="0">
              <a:lnSpc>
                <a:spcPct val="140000"/>
              </a:lnSpc>
              <a:spcBef>
                <a:spcPts val="600"/>
              </a:spcBef>
              <a:spcAft>
                <a:spcPts val="0"/>
              </a:spcAft>
              <a:buClr>
                <a:srgbClr val="00B0F0"/>
              </a:buClr>
              <a:buSzTx/>
              <a:buNone/>
              <a:tabLst/>
            </a:pPr>
            <a:r>
              <a:rPr lang="en-US" altLang="en-AT" sz="1350" dirty="0">
                <a:latin typeface="Roboto" panose="02000000000000000000" pitchFamily="2" charset="0"/>
                <a:ea typeface="Roboto" panose="02000000000000000000" pitchFamily="2" charset="0"/>
                <a:cs typeface="Roboto" panose="02000000000000000000" pitchFamily="2" charset="0"/>
              </a:rPr>
              <a:t>Continental and Mediterranean influence, 28%</a:t>
            </a:r>
            <a:r>
              <a:rPr lang="en-US" altLang="en-AT" sz="1350" baseline="30000" dirty="0">
                <a:latin typeface="Roboto" panose="02000000000000000000" pitchFamily="2" charset="0"/>
                <a:ea typeface="Roboto" panose="02000000000000000000" pitchFamily="2" charset="0"/>
                <a:cs typeface="Roboto" panose="02000000000000000000" pitchFamily="2" charset="0"/>
              </a:rPr>
              <a:t>1</a:t>
            </a:r>
            <a:r>
              <a:rPr lang="en-US" altLang="en-AT" sz="1350" dirty="0">
                <a:latin typeface="Roboto" panose="02000000000000000000" pitchFamily="2" charset="0"/>
                <a:ea typeface="Roboto" panose="02000000000000000000" pitchFamily="2" charset="0"/>
                <a:cs typeface="Roboto" panose="02000000000000000000" pitchFamily="2" charset="0"/>
              </a:rPr>
              <a:t> of the territory vulnerable to drought and desertification </a:t>
            </a:r>
            <a:endParaRPr lang="en-US" sz="1350" noProof="0" dirty="0">
              <a:latin typeface="Roboto" panose="02000000000000000000" pitchFamily="2" charset="0"/>
              <a:ea typeface="Roboto" panose="02000000000000000000" pitchFamily="2" charset="0"/>
              <a:cs typeface="Roboto" panose="02000000000000000000" pitchFamily="2" charset="0"/>
            </a:endParaRPr>
          </a:p>
          <a:p>
            <a:pPr marL="0" marR="0" lvl="0" indent="0" algn="just" defTabSz="914400" rtl="0" eaLnBrk="0" fontAlgn="base" latinLnBrk="0" hangingPunct="0">
              <a:lnSpc>
                <a:spcPct val="140000"/>
              </a:lnSpc>
              <a:spcBef>
                <a:spcPts val="600"/>
              </a:spcBef>
              <a:spcAft>
                <a:spcPts val="0"/>
              </a:spcAft>
              <a:buClr>
                <a:srgbClr val="00B0F0"/>
              </a:buClr>
              <a:buSzTx/>
              <a:buNone/>
              <a:tabLst/>
            </a:pPr>
            <a:r>
              <a:rPr lang="en-GB" altLang="en-AT" sz="1350" dirty="0">
                <a:latin typeface="Roboto" panose="02000000000000000000" pitchFamily="2" charset="0"/>
                <a:ea typeface="Roboto" panose="02000000000000000000" pitchFamily="2" charset="0"/>
                <a:cs typeface="Roboto" panose="02000000000000000000" pitchFamily="2" charset="0"/>
              </a:rPr>
              <a:t>Soil is important natural resource for agriculture, forestry, biodiversity, water regulation and climate resilience </a:t>
            </a:r>
            <a:endParaRPr kumimoji="0" lang="en-GB" altLang="en-AT" sz="1350" b="0" i="0" u="none" strike="noStrike" cap="none" normalizeH="0" baseline="0" dirty="0">
              <a:ln>
                <a:noFill/>
              </a:ln>
              <a:effectLst/>
              <a:latin typeface="Roboto" panose="02000000000000000000" pitchFamily="2" charset="0"/>
              <a:ea typeface="Roboto" panose="02000000000000000000" pitchFamily="2" charset="0"/>
              <a:cs typeface="Roboto" panose="02000000000000000000" pitchFamily="2" charset="0"/>
            </a:endParaRPr>
          </a:p>
        </p:txBody>
      </p:sp>
      <p:pic>
        <p:nvPicPr>
          <p:cNvPr id="3" name="Immagine 31" descr="Immagine 31">
            <a:extLst>
              <a:ext uri="{FF2B5EF4-FFF2-40B4-BE49-F238E27FC236}">
                <a16:creationId xmlns:a16="http://schemas.microsoft.com/office/drawing/2014/main" id="{82618969-D737-B1EF-40CB-DD246F3A03BA}"/>
              </a:ext>
            </a:extLst>
          </p:cNvPr>
          <p:cNvPicPr>
            <a:picLocks noChangeAspect="1"/>
          </p:cNvPicPr>
          <p:nvPr/>
        </p:nvPicPr>
        <p:blipFill>
          <a:blip r:embed="rId3"/>
          <a:srcRect r="51801"/>
          <a:stretch>
            <a:fillRect/>
          </a:stretch>
        </p:blipFill>
        <p:spPr>
          <a:xfrm>
            <a:off x="282798" y="5965207"/>
            <a:ext cx="788821" cy="772532"/>
          </a:xfrm>
          <a:prstGeom prst="rect">
            <a:avLst/>
          </a:prstGeom>
          <a:ln w="12700">
            <a:miter lim="400000"/>
          </a:ln>
        </p:spPr>
      </p:pic>
      <p:pic>
        <p:nvPicPr>
          <p:cNvPr id="5" name="Picture 4" descr="A logo with a star in the center&#10;&#10;Description automatically generated">
            <a:extLst>
              <a:ext uri="{FF2B5EF4-FFF2-40B4-BE49-F238E27FC236}">
                <a16:creationId xmlns:a16="http://schemas.microsoft.com/office/drawing/2014/main" id="{09815F02-4A89-1EF6-E1C7-9F050E599613}"/>
              </a:ext>
            </a:extLst>
          </p:cNvPr>
          <p:cNvPicPr>
            <a:picLocks noChangeAspect="1"/>
          </p:cNvPicPr>
          <p:nvPr/>
        </p:nvPicPr>
        <p:blipFill>
          <a:blip r:embed="rId4"/>
          <a:stretch>
            <a:fillRect/>
          </a:stretch>
        </p:blipFill>
        <p:spPr>
          <a:xfrm>
            <a:off x="5737445" y="6124842"/>
            <a:ext cx="717110" cy="622235"/>
          </a:xfrm>
          <a:prstGeom prst="rect">
            <a:avLst/>
          </a:prstGeom>
        </p:spPr>
      </p:pic>
      <p:pic>
        <p:nvPicPr>
          <p:cNvPr id="6" name="Picture 5">
            <a:extLst>
              <a:ext uri="{FF2B5EF4-FFF2-40B4-BE49-F238E27FC236}">
                <a16:creationId xmlns:a16="http://schemas.microsoft.com/office/drawing/2014/main" id="{C926D50B-0B57-22F4-B762-2A35E8E6CFA0}"/>
              </a:ext>
            </a:extLst>
          </p:cNvPr>
          <p:cNvPicPr>
            <a:picLocks noChangeAspect="1"/>
          </p:cNvPicPr>
          <p:nvPr/>
        </p:nvPicPr>
        <p:blipFill>
          <a:blip r:embed="rId5"/>
          <a:stretch>
            <a:fillRect/>
          </a:stretch>
        </p:blipFill>
        <p:spPr>
          <a:xfrm>
            <a:off x="10840927" y="6151418"/>
            <a:ext cx="768350" cy="560444"/>
          </a:xfrm>
          <a:prstGeom prst="rect">
            <a:avLst/>
          </a:prstGeom>
        </p:spPr>
      </p:pic>
      <p:pic>
        <p:nvPicPr>
          <p:cNvPr id="9" name="Picture 8">
            <a:extLst>
              <a:ext uri="{FF2B5EF4-FFF2-40B4-BE49-F238E27FC236}">
                <a16:creationId xmlns:a16="http://schemas.microsoft.com/office/drawing/2014/main" id="{54BF8218-2491-35EE-EF3E-42EC685DD6B0}"/>
              </a:ext>
            </a:extLst>
          </p:cNvPr>
          <p:cNvPicPr>
            <a:picLocks noChangeAspect="1"/>
          </p:cNvPicPr>
          <p:nvPr/>
        </p:nvPicPr>
        <p:blipFill>
          <a:blip r:embed="rId6"/>
          <a:stretch>
            <a:fillRect/>
          </a:stretch>
        </p:blipFill>
        <p:spPr>
          <a:xfrm>
            <a:off x="8410668" y="1112760"/>
            <a:ext cx="3292753" cy="2316240"/>
          </a:xfrm>
          <a:prstGeom prst="rect">
            <a:avLst/>
          </a:prstGeom>
          <a:ln>
            <a:noFill/>
          </a:ln>
          <a:effectLst>
            <a:outerShdw blurRad="292100" dist="139700" dir="2700000" algn="tl" rotWithShape="0">
              <a:schemeClr val="accent6">
                <a:lumMod val="20000"/>
                <a:lumOff val="80000"/>
                <a:alpha val="65000"/>
              </a:schemeClr>
            </a:outerShdw>
          </a:effectLst>
        </p:spPr>
      </p:pic>
      <p:sp>
        <p:nvSpPr>
          <p:cNvPr id="7" name="TextBox 6">
            <a:extLst>
              <a:ext uri="{FF2B5EF4-FFF2-40B4-BE49-F238E27FC236}">
                <a16:creationId xmlns:a16="http://schemas.microsoft.com/office/drawing/2014/main" id="{09DE1C62-F492-02C5-B9CE-50AE23164A8E}"/>
              </a:ext>
            </a:extLst>
          </p:cNvPr>
          <p:cNvSpPr txBox="1"/>
          <p:nvPr/>
        </p:nvSpPr>
        <p:spPr>
          <a:xfrm>
            <a:off x="546381" y="3743178"/>
            <a:ext cx="10382127" cy="3003899"/>
          </a:xfrm>
          <a:prstGeom prst="rect">
            <a:avLst/>
          </a:prstGeom>
          <a:noFill/>
        </p:spPr>
        <p:txBody>
          <a:bodyPr wrap="square" rtlCol="0">
            <a:spAutoFit/>
          </a:bodyPr>
          <a:lstStyle/>
          <a:p>
            <a:pPr lvl="0" algn="just" defTabSz="914400" eaLnBrk="0" fontAlgn="base" hangingPunct="0">
              <a:lnSpc>
                <a:spcPct val="140000"/>
              </a:lnSpc>
              <a:spcBef>
                <a:spcPts val="600"/>
              </a:spcBef>
              <a:buClr>
                <a:srgbClr val="00B0F0"/>
              </a:buClr>
            </a:pPr>
            <a:r>
              <a:rPr lang="en-GB" altLang="en-AT" sz="1350" b="1" dirty="0">
                <a:solidFill>
                  <a:srgbClr val="00B0F0"/>
                </a:solidFill>
                <a:latin typeface="Roboto" panose="02000000000000000000" pitchFamily="2" charset="0"/>
                <a:ea typeface="Roboto" panose="02000000000000000000" pitchFamily="2" charset="0"/>
                <a:cs typeface="Roboto" panose="02000000000000000000" pitchFamily="2" charset="0"/>
              </a:rPr>
              <a:t>Main soil pollution issues :</a:t>
            </a:r>
          </a:p>
          <a:p>
            <a:pPr lvl="1" algn="just">
              <a:lnSpc>
                <a:spcPct val="140000"/>
              </a:lnSpc>
              <a:spcBef>
                <a:spcPts val="600"/>
              </a:spcBef>
              <a:spcAft>
                <a:spcPts val="0"/>
              </a:spcAft>
              <a:buClr>
                <a:srgbClr val="00B0F0"/>
              </a:buClr>
              <a:buFont typeface="Wingdings" panose="05000000000000000000" pitchFamily="2" charset="2"/>
              <a:buChar char="Ø"/>
            </a:pPr>
            <a:r>
              <a:rPr lang="en-GB" altLang="en-AT" sz="1350" b="1" u="sng" dirty="0">
                <a:latin typeface="Roboto" panose="02000000000000000000" pitchFamily="2" charset="0"/>
                <a:ea typeface="Roboto" panose="02000000000000000000" pitchFamily="2" charset="0"/>
                <a:cs typeface="Roboto" panose="02000000000000000000" pitchFamily="2" charset="0"/>
              </a:rPr>
              <a:t>Mining and industrial pollution 11 hotspots are identified: </a:t>
            </a:r>
            <a:r>
              <a:rPr lang="en-GB" altLang="en-AT" sz="1350" dirty="0">
                <a:latin typeface="Roboto" panose="02000000000000000000" pitchFamily="2" charset="0"/>
                <a:ea typeface="Roboto" panose="02000000000000000000" pitchFamily="2" charset="0"/>
                <a:cs typeface="Roboto" panose="02000000000000000000" pitchFamily="2" charset="0"/>
              </a:rPr>
              <a:t>Sasa, </a:t>
            </a:r>
            <a:r>
              <a:rPr lang="en-GB" altLang="en-AT" sz="1350" dirty="0" err="1">
                <a:latin typeface="Roboto" panose="02000000000000000000" pitchFamily="2" charset="0"/>
                <a:ea typeface="Roboto" panose="02000000000000000000" pitchFamily="2" charset="0"/>
                <a:cs typeface="Roboto" panose="02000000000000000000" pitchFamily="2" charset="0"/>
              </a:rPr>
              <a:t>Zletovo</a:t>
            </a:r>
            <a:r>
              <a:rPr lang="en-GB" altLang="en-AT" sz="1350" dirty="0">
                <a:latin typeface="Roboto" panose="02000000000000000000" pitchFamily="2" charset="0"/>
                <a:ea typeface="Roboto" panose="02000000000000000000" pitchFamily="2" charset="0"/>
                <a:cs typeface="Roboto" panose="02000000000000000000" pitchFamily="2" charset="0"/>
              </a:rPr>
              <a:t>, </a:t>
            </a:r>
            <a:r>
              <a:rPr lang="en-GB" altLang="en-AT" sz="1350" dirty="0" err="1">
                <a:latin typeface="Roboto" panose="02000000000000000000" pitchFamily="2" charset="0"/>
                <a:ea typeface="Roboto" panose="02000000000000000000" pitchFamily="2" charset="0"/>
                <a:cs typeface="Roboto" panose="02000000000000000000" pitchFamily="2" charset="0"/>
              </a:rPr>
              <a:t>Lojane</a:t>
            </a:r>
            <a:r>
              <a:rPr lang="en-GB" altLang="en-AT" sz="1350" dirty="0">
                <a:latin typeface="Roboto" panose="02000000000000000000" pitchFamily="2" charset="0"/>
                <a:ea typeface="Roboto" panose="02000000000000000000" pitchFamily="2" charset="0"/>
                <a:cs typeface="Roboto" panose="02000000000000000000" pitchFamily="2" charset="0"/>
              </a:rPr>
              <a:t> (arsenic), </a:t>
            </a:r>
            <a:r>
              <a:rPr lang="en-GB" altLang="en-AT" sz="1350" dirty="0" err="1">
                <a:latin typeface="Roboto" panose="02000000000000000000" pitchFamily="2" charset="0"/>
                <a:ea typeface="Roboto" panose="02000000000000000000" pitchFamily="2" charset="0"/>
                <a:cs typeface="Roboto" panose="02000000000000000000" pitchFamily="2" charset="0"/>
              </a:rPr>
              <a:t>Radusha</a:t>
            </a:r>
            <a:r>
              <a:rPr lang="en-GB" altLang="en-AT" sz="1350" dirty="0">
                <a:latin typeface="Roboto" panose="02000000000000000000" pitchFamily="2" charset="0"/>
                <a:ea typeface="Roboto" panose="02000000000000000000" pitchFamily="2" charset="0"/>
                <a:cs typeface="Roboto" panose="02000000000000000000" pitchFamily="2" charset="0"/>
              </a:rPr>
              <a:t> (chromium), Veles (lead and zinc), and OHIS Skopje (historical hazardous waste).</a:t>
            </a:r>
          </a:p>
          <a:p>
            <a:pPr lvl="1" algn="just">
              <a:lnSpc>
                <a:spcPct val="140000"/>
              </a:lnSpc>
              <a:spcBef>
                <a:spcPts val="600"/>
              </a:spcBef>
              <a:spcAft>
                <a:spcPts val="0"/>
              </a:spcAft>
              <a:buClr>
                <a:srgbClr val="00B0F0"/>
              </a:buClr>
              <a:buFont typeface="Wingdings" panose="05000000000000000000" pitchFamily="2" charset="2"/>
              <a:buChar char="Ø"/>
            </a:pPr>
            <a:r>
              <a:rPr lang="en-GB" altLang="en-AT" sz="1350" b="1" u="sng" dirty="0">
                <a:latin typeface="Roboto" panose="02000000000000000000" pitchFamily="2" charset="0"/>
                <a:ea typeface="Roboto" panose="02000000000000000000" pitchFamily="2" charset="0"/>
                <a:cs typeface="Roboto" panose="02000000000000000000" pitchFamily="2" charset="0"/>
              </a:rPr>
              <a:t>Agricultural pressures: </a:t>
            </a:r>
            <a:r>
              <a:rPr lang="en-GB" altLang="en-AT" sz="1350" dirty="0">
                <a:latin typeface="Roboto" panose="02000000000000000000" pitchFamily="2" charset="0"/>
                <a:ea typeface="Roboto" panose="02000000000000000000" pitchFamily="2" charset="0"/>
                <a:cs typeface="Roboto" panose="02000000000000000000" pitchFamily="2" charset="0"/>
              </a:rPr>
              <a:t>high erosion rates, disproportionate use of fertilizers and pesticides, unsustainable practices, and inefficient irrigation.</a:t>
            </a:r>
          </a:p>
          <a:p>
            <a:pPr lvl="1" algn="just">
              <a:lnSpc>
                <a:spcPct val="140000"/>
              </a:lnSpc>
              <a:spcBef>
                <a:spcPts val="600"/>
              </a:spcBef>
              <a:spcAft>
                <a:spcPts val="0"/>
              </a:spcAft>
              <a:buClr>
                <a:srgbClr val="00B0F0"/>
              </a:buClr>
              <a:buFont typeface="Wingdings" panose="05000000000000000000" pitchFamily="2" charset="2"/>
              <a:buChar char="Ø"/>
            </a:pPr>
            <a:r>
              <a:rPr lang="en-GB" altLang="en-AT" sz="1350" b="1" u="sng" dirty="0">
                <a:latin typeface="Roboto" panose="02000000000000000000" pitchFamily="2" charset="0"/>
                <a:ea typeface="Roboto" panose="02000000000000000000" pitchFamily="2" charset="0"/>
                <a:cs typeface="Roboto" panose="02000000000000000000" pitchFamily="2" charset="0"/>
              </a:rPr>
              <a:t>Urbanization:</a:t>
            </a:r>
            <a:r>
              <a:rPr lang="en-GB" altLang="en-AT" sz="1350" dirty="0">
                <a:latin typeface="Roboto" panose="02000000000000000000" pitchFamily="2" charset="0"/>
                <a:ea typeface="Roboto" panose="02000000000000000000" pitchFamily="2" charset="0"/>
                <a:cs typeface="Roboto" panose="02000000000000000000" pitchFamily="2" charset="0"/>
              </a:rPr>
              <a:t> increased soil sealing around Skopje and other rapidly growing urban areas.</a:t>
            </a:r>
          </a:p>
          <a:p>
            <a:pPr lvl="1" algn="just">
              <a:lnSpc>
                <a:spcPct val="140000"/>
              </a:lnSpc>
              <a:spcBef>
                <a:spcPts val="600"/>
              </a:spcBef>
              <a:spcAft>
                <a:spcPts val="0"/>
              </a:spcAft>
              <a:buClr>
                <a:srgbClr val="00B0F0"/>
              </a:buClr>
              <a:buFont typeface="Wingdings" panose="05000000000000000000" pitchFamily="2" charset="2"/>
              <a:buChar char="Ø"/>
            </a:pPr>
            <a:r>
              <a:rPr lang="en-GB" altLang="en-AT" sz="1350" b="1" u="sng" dirty="0">
                <a:latin typeface="Roboto" panose="02000000000000000000" pitchFamily="2" charset="0"/>
                <a:ea typeface="Roboto" panose="02000000000000000000" pitchFamily="2" charset="0"/>
                <a:cs typeface="Roboto" panose="02000000000000000000" pitchFamily="2" charset="0"/>
              </a:rPr>
              <a:t>Natural hazards: </a:t>
            </a:r>
            <a:r>
              <a:rPr lang="en-GB" altLang="en-AT" sz="1350" dirty="0">
                <a:latin typeface="Roboto" panose="02000000000000000000" pitchFamily="2" charset="0"/>
                <a:ea typeface="Roboto" panose="02000000000000000000" pitchFamily="2" charset="0"/>
                <a:cs typeface="Roboto" panose="02000000000000000000" pitchFamily="2" charset="0"/>
              </a:rPr>
              <a:t>frequent wildfires, floods, landslides, and </a:t>
            </a:r>
            <a:r>
              <a:rPr lang="en-GB" altLang="en-AT" sz="1350" b="1" dirty="0">
                <a:latin typeface="Roboto" panose="02000000000000000000" pitchFamily="2" charset="0"/>
                <a:ea typeface="Roboto" panose="02000000000000000000" pitchFamily="2" charset="0"/>
                <a:cs typeface="Roboto" panose="02000000000000000000" pitchFamily="2" charset="0"/>
              </a:rPr>
              <a:t>Climate impacts</a:t>
            </a:r>
            <a:r>
              <a:rPr lang="en-GB" altLang="en-AT" sz="1350" dirty="0">
                <a:latin typeface="Roboto" panose="02000000000000000000" pitchFamily="2" charset="0"/>
                <a:ea typeface="Roboto" panose="02000000000000000000" pitchFamily="2" charset="0"/>
                <a:cs typeface="Roboto" panose="02000000000000000000" pitchFamily="2" charset="0"/>
              </a:rPr>
              <a:t>: expanding drought‑prone zones and regions elevated erosion levels</a:t>
            </a:r>
          </a:p>
          <a:p>
            <a:endParaRPr lang="mk-MK" dirty="0"/>
          </a:p>
        </p:txBody>
      </p:sp>
    </p:spTree>
    <p:extLst>
      <p:ext uri="{BB962C8B-B14F-4D97-AF65-F5344CB8AC3E}">
        <p14:creationId xmlns:p14="http://schemas.microsoft.com/office/powerpoint/2010/main" val="1146211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pattFill prst="pct5">
          <a:fgClr>
            <a:schemeClr val="bg1"/>
          </a:fgClr>
          <a:bgClr>
            <a:schemeClr val="bg1"/>
          </a:bgClr>
        </a:pattFill>
        <a:effectLst/>
      </p:bgPr>
    </p:bg>
    <p:spTree>
      <p:nvGrpSpPr>
        <p:cNvPr id="1" name="">
          <a:extLst>
            <a:ext uri="{FF2B5EF4-FFF2-40B4-BE49-F238E27FC236}">
              <a16:creationId xmlns:a16="http://schemas.microsoft.com/office/drawing/2014/main" id="{06BC7C39-D939-6491-2139-6719F614408D}"/>
            </a:ext>
          </a:extLst>
        </p:cNvPr>
        <p:cNvGrpSpPr/>
        <p:nvPr/>
      </p:nvGrpSpPr>
      <p:grpSpPr>
        <a:xfrm>
          <a:off x="0" y="0"/>
          <a:ext cx="0" cy="0"/>
          <a:chOff x="0" y="0"/>
          <a:chExt cx="0" cy="0"/>
        </a:xfrm>
      </p:grpSpPr>
      <p:pic>
        <p:nvPicPr>
          <p:cNvPr id="5" name="Picture 4" descr="A logo with a star in the center&#10;&#10;Description automatically generated">
            <a:extLst>
              <a:ext uri="{FF2B5EF4-FFF2-40B4-BE49-F238E27FC236}">
                <a16:creationId xmlns:a16="http://schemas.microsoft.com/office/drawing/2014/main" id="{CA5F7889-E2A1-E74A-60A7-FC29E16BC8DB}"/>
              </a:ext>
            </a:extLst>
          </p:cNvPr>
          <p:cNvPicPr>
            <a:picLocks noChangeAspect="1"/>
          </p:cNvPicPr>
          <p:nvPr/>
        </p:nvPicPr>
        <p:blipFill>
          <a:blip r:embed="rId3"/>
          <a:stretch>
            <a:fillRect/>
          </a:stretch>
        </p:blipFill>
        <p:spPr>
          <a:xfrm>
            <a:off x="5737445" y="6124842"/>
            <a:ext cx="717110" cy="622235"/>
          </a:xfrm>
          <a:prstGeom prst="rect">
            <a:avLst/>
          </a:prstGeom>
        </p:spPr>
      </p:pic>
      <p:sp>
        <p:nvSpPr>
          <p:cNvPr id="2" name="Title 1">
            <a:extLst>
              <a:ext uri="{FF2B5EF4-FFF2-40B4-BE49-F238E27FC236}">
                <a16:creationId xmlns:a16="http://schemas.microsoft.com/office/drawing/2014/main" id="{A315DF1F-753F-E243-5C8B-CBB8F0902DC2}"/>
              </a:ext>
            </a:extLst>
          </p:cNvPr>
          <p:cNvSpPr>
            <a:spLocks noGrp="1"/>
          </p:cNvSpPr>
          <p:nvPr>
            <p:ph type="title"/>
          </p:nvPr>
        </p:nvSpPr>
        <p:spPr>
          <a:xfrm>
            <a:off x="373512" y="218790"/>
            <a:ext cx="11500436" cy="808344"/>
          </a:xfrm>
        </p:spPr>
        <p:txBody>
          <a:bodyPr>
            <a:normAutofit fontScale="90000"/>
          </a:bodyPr>
          <a:lstStyle/>
          <a:p>
            <a:pPr algn="ctr"/>
            <a:r>
              <a:rPr lang="en-GB" altLang="en-AT" sz="3200" b="1" dirty="0">
                <a:solidFill>
                  <a:srgbClr val="00B0F0"/>
                </a:solidFill>
                <a:latin typeface="Roboto" panose="02000000000000000000" pitchFamily="2" charset="0"/>
                <a:ea typeface="Roboto" panose="02000000000000000000" pitchFamily="2" charset="0"/>
                <a:cs typeface="Roboto" panose="02000000000000000000" pitchFamily="2" charset="0"/>
              </a:rPr>
              <a:t>LEGAL FRAMEWORK RELATED TO SOIL PROTECTION AND CONTAMINATED SITES</a:t>
            </a:r>
          </a:p>
        </p:txBody>
      </p:sp>
      <p:graphicFrame>
        <p:nvGraphicFramePr>
          <p:cNvPr id="7" name="Content Placeholder 6">
            <a:extLst>
              <a:ext uri="{FF2B5EF4-FFF2-40B4-BE49-F238E27FC236}">
                <a16:creationId xmlns:a16="http://schemas.microsoft.com/office/drawing/2014/main" id="{907F214A-45C2-AA38-795E-7091FA062424}"/>
              </a:ext>
            </a:extLst>
          </p:cNvPr>
          <p:cNvGraphicFramePr>
            <a:graphicFrameLocks noGrp="1"/>
          </p:cNvGraphicFramePr>
          <p:nvPr>
            <p:ph idx="1"/>
            <p:extLst>
              <p:ext uri="{D42A27DB-BD31-4B8C-83A1-F6EECF244321}">
                <p14:modId xmlns:p14="http://schemas.microsoft.com/office/powerpoint/2010/main" val="2301913445"/>
              </p:ext>
            </p:extLst>
          </p:nvPr>
        </p:nvGraphicFramePr>
        <p:xfrm>
          <a:off x="1005813" y="1125934"/>
          <a:ext cx="9922578" cy="4839273"/>
        </p:xfrm>
        <a:graphic>
          <a:graphicData uri="http://schemas.openxmlformats.org/drawingml/2006/table">
            <a:tbl>
              <a:tblPr firstRow="1" bandRow="1">
                <a:tableStyleId>{68D230F3-CF80-4859-8CE7-A43EE81993B5}</a:tableStyleId>
              </a:tblPr>
              <a:tblGrid>
                <a:gridCol w="2655266">
                  <a:extLst>
                    <a:ext uri="{9D8B030D-6E8A-4147-A177-3AD203B41FA5}">
                      <a16:colId xmlns:a16="http://schemas.microsoft.com/office/drawing/2014/main" val="1831003568"/>
                    </a:ext>
                  </a:extLst>
                </a:gridCol>
                <a:gridCol w="7267312">
                  <a:extLst>
                    <a:ext uri="{9D8B030D-6E8A-4147-A177-3AD203B41FA5}">
                      <a16:colId xmlns:a16="http://schemas.microsoft.com/office/drawing/2014/main" val="1549915226"/>
                    </a:ext>
                  </a:extLst>
                </a:gridCol>
              </a:tblGrid>
              <a:tr h="385139">
                <a:tc>
                  <a:txBody>
                    <a:bodyPr/>
                    <a:lstStyle/>
                    <a:p>
                      <a:pPr algn="ctr"/>
                      <a:r>
                        <a:rPr lang="en-US" sz="1800" dirty="0">
                          <a:solidFill>
                            <a:schemeClr val="accent6">
                              <a:lumMod val="75000"/>
                            </a:schemeClr>
                          </a:solidFill>
                          <a:latin typeface="Roboto" panose="02000000000000000000" pitchFamily="2" charset="0"/>
                          <a:ea typeface="Roboto" panose="02000000000000000000" pitchFamily="2" charset="0"/>
                          <a:cs typeface="Roboto" panose="02000000000000000000" pitchFamily="2" charset="0"/>
                        </a:rPr>
                        <a:t>Law </a:t>
                      </a:r>
                      <a:endParaRPr lang="mk-MK" sz="1800" dirty="0">
                        <a:solidFill>
                          <a:schemeClr val="accent6">
                            <a:lumMod val="75000"/>
                          </a:schemeClr>
                        </a:solidFill>
                        <a:latin typeface="Roboto" panose="02000000000000000000" pitchFamily="2" charset="0"/>
                        <a:ea typeface="Roboto" panose="02000000000000000000" pitchFamily="2" charset="0"/>
                        <a:cs typeface="Roboto" panose="02000000000000000000" pitchFamily="2" charset="0"/>
                      </a:endParaRPr>
                    </a:p>
                  </a:txBody>
                  <a:tcPr>
                    <a:solidFill>
                      <a:schemeClr val="bg1"/>
                    </a:solidFill>
                  </a:tcPr>
                </a:tc>
                <a:tc>
                  <a:txBody>
                    <a:bodyPr/>
                    <a:lstStyle/>
                    <a:p>
                      <a:pPr algn="ctr"/>
                      <a:r>
                        <a:rPr lang="en-US" sz="1800" dirty="0">
                          <a:solidFill>
                            <a:schemeClr val="accent6">
                              <a:lumMod val="75000"/>
                            </a:schemeClr>
                          </a:solidFill>
                          <a:latin typeface="Roboto" panose="02000000000000000000" pitchFamily="2" charset="0"/>
                          <a:ea typeface="Roboto" panose="02000000000000000000" pitchFamily="2" charset="0"/>
                          <a:cs typeface="Roboto" panose="02000000000000000000" pitchFamily="2" charset="0"/>
                        </a:rPr>
                        <a:t>Regulates </a:t>
                      </a:r>
                      <a:endParaRPr lang="mk-MK" sz="1800" dirty="0">
                        <a:solidFill>
                          <a:schemeClr val="accent6">
                            <a:lumMod val="75000"/>
                          </a:schemeClr>
                        </a:solidFill>
                        <a:latin typeface="Roboto" panose="02000000000000000000" pitchFamily="2" charset="0"/>
                        <a:ea typeface="Roboto" panose="02000000000000000000" pitchFamily="2" charset="0"/>
                        <a:cs typeface="Roboto" panose="02000000000000000000" pitchFamily="2" charset="0"/>
                      </a:endParaRPr>
                    </a:p>
                  </a:txBody>
                  <a:tcPr>
                    <a:solidFill>
                      <a:schemeClr val="bg1"/>
                    </a:solidFill>
                  </a:tcPr>
                </a:tc>
                <a:extLst>
                  <a:ext uri="{0D108BD9-81ED-4DB2-BD59-A6C34878D82A}">
                    <a16:rowId xmlns:a16="http://schemas.microsoft.com/office/drawing/2014/main" val="2739667091"/>
                  </a:ext>
                </a:extLst>
              </a:tr>
              <a:tr h="1179072">
                <a:tc>
                  <a:txBody>
                    <a:bodyPr/>
                    <a:lstStyle/>
                    <a:p>
                      <a:r>
                        <a:rPr lang="en-GB" sz="1400" b="1" i="1" dirty="0">
                          <a:solidFill>
                            <a:schemeClr val="tx1"/>
                          </a:solidFill>
                          <a:latin typeface="Roboto" panose="02000000000000000000" pitchFamily="2" charset="0"/>
                          <a:ea typeface="Roboto" panose="02000000000000000000" pitchFamily="2" charset="0"/>
                          <a:cs typeface="Roboto" panose="02000000000000000000" pitchFamily="2" charset="0"/>
                        </a:rPr>
                        <a:t>Law on Environment </a:t>
                      </a:r>
                      <a:endParaRPr lang="mk-MK" sz="1400" b="1" i="1" baseline="30000" dirty="0">
                        <a:solidFill>
                          <a:schemeClr val="tx1"/>
                        </a:solidFill>
                        <a:latin typeface="Roboto" panose="02000000000000000000" pitchFamily="2" charset="0"/>
                        <a:ea typeface="Roboto" panose="02000000000000000000" pitchFamily="2" charset="0"/>
                        <a:cs typeface="Roboto" panose="02000000000000000000" pitchFamily="2" charset="0"/>
                      </a:endParaRPr>
                    </a:p>
                  </a:txBody>
                  <a:tcPr>
                    <a:solidFill>
                      <a:schemeClr val="bg1">
                        <a:alpha val="20000"/>
                      </a:schemeClr>
                    </a:solidFill>
                  </a:tcPr>
                </a:tc>
                <a:tc>
                  <a:txBody>
                    <a:bodyPr/>
                    <a:lstStyle/>
                    <a:p>
                      <a:pPr marL="285750" indent="-285750">
                        <a:buFont typeface="Courier New" panose="02070309020205020404" pitchFamily="49" charset="0"/>
                        <a:buChar char="o"/>
                      </a:pPr>
                      <a:r>
                        <a:rPr lang="en-US" sz="1400" dirty="0">
                          <a:latin typeface="Roboto" panose="02000000000000000000" pitchFamily="2" charset="0"/>
                          <a:ea typeface="Roboto" panose="02000000000000000000" pitchFamily="2" charset="0"/>
                          <a:cs typeface="Roboto" panose="02000000000000000000" pitchFamily="2" charset="0"/>
                        </a:rPr>
                        <a:t>Management of contaminated sites (Methodology for identification of a specific site for contamination, Management plan for contaminated sites)</a:t>
                      </a:r>
                    </a:p>
                    <a:p>
                      <a:pPr marL="285750" indent="-285750">
                        <a:buFont typeface="Courier New" panose="02070309020205020404" pitchFamily="49" charset="0"/>
                        <a:buChar char="o"/>
                      </a:pPr>
                      <a:r>
                        <a:rPr lang="en-US" sz="1400" dirty="0">
                          <a:latin typeface="Roboto" panose="02000000000000000000" pitchFamily="2" charset="0"/>
                          <a:ea typeface="Roboto" panose="02000000000000000000" pitchFamily="2" charset="0"/>
                          <a:cs typeface="Roboto" panose="02000000000000000000" pitchFamily="2" charset="0"/>
                        </a:rPr>
                        <a:t>Liability for damage caused to the environment in a separate Chapter XVI </a:t>
                      </a:r>
                    </a:p>
                    <a:p>
                      <a:pPr marL="285750" indent="-285750">
                        <a:buFont typeface="Courier New" panose="02070309020205020404" pitchFamily="49" charset="0"/>
                        <a:buChar char="o"/>
                      </a:pPr>
                      <a:r>
                        <a:rPr lang="en-US" sz="1400" dirty="0">
                          <a:latin typeface="Roboto" panose="02000000000000000000" pitchFamily="2" charset="0"/>
                          <a:ea typeface="Roboto" panose="02000000000000000000" pitchFamily="2" charset="0"/>
                          <a:cs typeface="Roboto" panose="02000000000000000000" pitchFamily="2" charset="0"/>
                        </a:rPr>
                        <a:t>Rulebook on measures for remediation of caused environmental damage</a:t>
                      </a:r>
                    </a:p>
                    <a:p>
                      <a:pPr marL="285750" indent="-285750">
                        <a:buFont typeface="Courier New" panose="02070309020205020404" pitchFamily="49" charset="0"/>
                        <a:buChar char="o"/>
                      </a:pPr>
                      <a:r>
                        <a:rPr lang="en-US" sz="1400" dirty="0">
                          <a:latin typeface="Roboto" panose="02000000000000000000" pitchFamily="2" charset="0"/>
                          <a:ea typeface="Roboto" panose="02000000000000000000" pitchFamily="2" charset="0"/>
                          <a:cs typeface="Roboto" panose="02000000000000000000" pitchFamily="2" charset="0"/>
                        </a:rPr>
                        <a:t>Soil protection from desertification and mitigation of drought effects</a:t>
                      </a:r>
                    </a:p>
                    <a:p>
                      <a:pPr marL="285750" indent="-285750">
                        <a:buFont typeface="Courier New" panose="02070309020205020404" pitchFamily="49" charset="0"/>
                        <a:buChar char="o"/>
                      </a:pPr>
                      <a:r>
                        <a:rPr lang="en-US" sz="1400" dirty="0">
                          <a:latin typeface="Roboto" panose="02000000000000000000" pitchFamily="2" charset="0"/>
                          <a:ea typeface="Roboto" panose="02000000000000000000" pitchFamily="2" charset="0"/>
                          <a:cs typeface="Roboto" panose="02000000000000000000" pitchFamily="2" charset="0"/>
                        </a:rPr>
                        <a:t>SEA- </a:t>
                      </a:r>
                      <a:r>
                        <a:rPr lang="en-US" sz="140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Strategic Environmental Assessment / </a:t>
                      </a:r>
                      <a:r>
                        <a:rPr lang="en-US" sz="1400" dirty="0">
                          <a:latin typeface="Roboto" panose="02000000000000000000" pitchFamily="2" charset="0"/>
                          <a:ea typeface="Roboto" panose="02000000000000000000" pitchFamily="2" charset="0"/>
                          <a:cs typeface="Roboto" panose="02000000000000000000" pitchFamily="2" charset="0"/>
                        </a:rPr>
                        <a:t>EIA- </a:t>
                      </a:r>
                      <a:r>
                        <a:rPr lang="en-US" sz="1400" kern="1200" dirty="0">
                          <a:solidFill>
                            <a:schemeClr val="tx1"/>
                          </a:solidFill>
                          <a:effectLst/>
                          <a:latin typeface="Roboto" panose="02000000000000000000" pitchFamily="2" charset="0"/>
                          <a:ea typeface="Roboto" panose="02000000000000000000" pitchFamily="2" charset="0"/>
                          <a:cs typeface="Roboto" panose="02000000000000000000" pitchFamily="2" charset="0"/>
                        </a:rPr>
                        <a:t>Environmental Impact Assessment</a:t>
                      </a:r>
                      <a:endParaRPr lang="en-US" sz="1400" dirty="0">
                        <a:latin typeface="Roboto" panose="02000000000000000000" pitchFamily="2" charset="0"/>
                        <a:ea typeface="Roboto" panose="02000000000000000000" pitchFamily="2" charset="0"/>
                        <a:cs typeface="Roboto" panose="02000000000000000000" pitchFamily="2" charset="0"/>
                      </a:endParaRPr>
                    </a:p>
                  </a:txBody>
                  <a:tcPr>
                    <a:solidFill>
                      <a:schemeClr val="bg1">
                        <a:alpha val="20000"/>
                      </a:schemeClr>
                    </a:solidFill>
                  </a:tcPr>
                </a:tc>
                <a:extLst>
                  <a:ext uri="{0D108BD9-81ED-4DB2-BD59-A6C34878D82A}">
                    <a16:rowId xmlns:a16="http://schemas.microsoft.com/office/drawing/2014/main" val="3620585106"/>
                  </a:ext>
                </a:extLst>
              </a:tr>
              <a:tr h="507661">
                <a:tc>
                  <a:txBody>
                    <a:bodyPr/>
                    <a:lstStyle/>
                    <a:p>
                      <a:r>
                        <a:rPr lang="en-GB" sz="1400" b="1" i="1" dirty="0">
                          <a:solidFill>
                            <a:schemeClr val="tx1"/>
                          </a:solidFill>
                          <a:latin typeface="Roboto" panose="02000000000000000000" pitchFamily="2" charset="0"/>
                          <a:ea typeface="Roboto" panose="02000000000000000000" pitchFamily="2" charset="0"/>
                          <a:cs typeface="Roboto" panose="02000000000000000000" pitchFamily="2" charset="0"/>
                        </a:rPr>
                        <a:t>Law on Agricultural Land </a:t>
                      </a:r>
                      <a:endParaRPr lang="mk-MK" sz="1400" b="1" i="1" baseline="30000" dirty="0">
                        <a:solidFill>
                          <a:schemeClr val="tx1"/>
                        </a:solidFill>
                        <a:latin typeface="Roboto" panose="02000000000000000000" pitchFamily="2" charset="0"/>
                        <a:ea typeface="Roboto" panose="02000000000000000000" pitchFamily="2" charset="0"/>
                        <a:cs typeface="Roboto" panose="02000000000000000000" pitchFamily="2" charset="0"/>
                      </a:endParaRPr>
                    </a:p>
                  </a:txBody>
                  <a:tcPr>
                    <a:solidFill>
                      <a:schemeClr val="bg1"/>
                    </a:solidFill>
                  </a:tcPr>
                </a:tc>
                <a:tc>
                  <a:txBody>
                    <a:bodyPr/>
                    <a:lstStyle/>
                    <a:p>
                      <a:pPr marL="285750" indent="-285750">
                        <a:buFont typeface="Courier New" panose="02070309020205020404" pitchFamily="49" charset="0"/>
                        <a:buChar char="o"/>
                      </a:pPr>
                      <a:r>
                        <a:rPr lang="en-US" sz="1400" dirty="0">
                          <a:latin typeface="Roboto" panose="02000000000000000000" pitchFamily="2" charset="0"/>
                          <a:ea typeface="Roboto" panose="02000000000000000000" pitchFamily="2" charset="0"/>
                          <a:cs typeface="Roboto" panose="02000000000000000000" pitchFamily="2" charset="0"/>
                        </a:rPr>
                        <a:t>Erosion and flood protection</a:t>
                      </a:r>
                    </a:p>
                    <a:p>
                      <a:pPr marL="285750" indent="-285750">
                        <a:buFont typeface="Courier New" panose="02070309020205020404" pitchFamily="49" charset="0"/>
                        <a:buChar char="o"/>
                      </a:pPr>
                      <a:r>
                        <a:rPr lang="en-US" sz="1400" dirty="0">
                          <a:latin typeface="Roboto" panose="02000000000000000000" pitchFamily="2" charset="0"/>
                          <a:ea typeface="Roboto" panose="02000000000000000000" pitchFamily="2" charset="0"/>
                          <a:cs typeface="Roboto" panose="02000000000000000000" pitchFamily="2" charset="0"/>
                        </a:rPr>
                        <a:t>Management and protection of agricultural land </a:t>
                      </a:r>
                    </a:p>
                  </a:txBody>
                  <a:tcPr>
                    <a:solidFill>
                      <a:schemeClr val="bg1"/>
                    </a:solidFill>
                  </a:tcPr>
                </a:tc>
                <a:extLst>
                  <a:ext uri="{0D108BD9-81ED-4DB2-BD59-A6C34878D82A}">
                    <a16:rowId xmlns:a16="http://schemas.microsoft.com/office/drawing/2014/main" val="2983586471"/>
                  </a:ext>
                </a:extLst>
              </a:tr>
              <a:tr h="664760">
                <a:tc>
                  <a:txBody>
                    <a:bodyPr/>
                    <a:lstStyle/>
                    <a:p>
                      <a:r>
                        <a:rPr lang="en-GB" sz="1400" b="1" i="1" dirty="0">
                          <a:solidFill>
                            <a:schemeClr val="tx1"/>
                          </a:solidFill>
                          <a:latin typeface="Roboto" panose="02000000000000000000" pitchFamily="2" charset="0"/>
                          <a:ea typeface="Roboto" panose="02000000000000000000" pitchFamily="2" charset="0"/>
                          <a:cs typeface="Roboto" panose="02000000000000000000" pitchFamily="2" charset="0"/>
                        </a:rPr>
                        <a:t>Law on Waters</a:t>
                      </a:r>
                      <a:r>
                        <a:rPr lang="en-GB" sz="1400" b="1" i="1" baseline="30000" dirty="0">
                          <a:solidFill>
                            <a:schemeClr val="tx1"/>
                          </a:solidFill>
                          <a:latin typeface="Roboto" panose="02000000000000000000" pitchFamily="2" charset="0"/>
                          <a:ea typeface="Roboto" panose="02000000000000000000" pitchFamily="2" charset="0"/>
                          <a:cs typeface="Roboto" panose="02000000000000000000" pitchFamily="2" charset="0"/>
                        </a:rPr>
                        <a:t> </a:t>
                      </a:r>
                      <a:endParaRPr lang="mk-MK" sz="1400" b="1" i="1" baseline="30000" dirty="0">
                        <a:solidFill>
                          <a:schemeClr val="tx1"/>
                        </a:solidFill>
                        <a:latin typeface="Roboto" panose="02000000000000000000" pitchFamily="2" charset="0"/>
                        <a:ea typeface="Roboto" panose="02000000000000000000" pitchFamily="2" charset="0"/>
                        <a:cs typeface="Roboto" panose="02000000000000000000" pitchFamily="2" charset="0"/>
                      </a:endParaRPr>
                    </a:p>
                  </a:txBody>
                  <a:tcPr>
                    <a:solidFill>
                      <a:schemeClr val="bg1">
                        <a:alpha val="20000"/>
                      </a:schemeClr>
                    </a:solidFill>
                  </a:tcPr>
                </a:tc>
                <a:tc>
                  <a:txBody>
                    <a:bodyPr/>
                    <a:lstStyle/>
                    <a:p>
                      <a:pPr marL="285750" indent="-285750">
                        <a:buFont typeface="Courier New" panose="02070309020205020404" pitchFamily="49" charset="0"/>
                        <a:buChar char="o"/>
                      </a:pPr>
                      <a:r>
                        <a:rPr lang="en-US" sz="1400" dirty="0">
                          <a:latin typeface="Roboto" panose="02000000000000000000" pitchFamily="2" charset="0"/>
                          <a:ea typeface="Roboto" panose="02000000000000000000" pitchFamily="2" charset="0"/>
                          <a:cs typeface="Roboto" panose="02000000000000000000" pitchFamily="2" charset="0"/>
                        </a:rPr>
                        <a:t>Erosion and flood protection, nonpoint-source pollution and soil protection from the negative impacts of sludge</a:t>
                      </a:r>
                    </a:p>
                  </a:txBody>
                  <a:tcPr>
                    <a:solidFill>
                      <a:schemeClr val="bg1">
                        <a:alpha val="20000"/>
                      </a:schemeClr>
                    </a:solidFill>
                  </a:tcPr>
                </a:tc>
                <a:extLst>
                  <a:ext uri="{0D108BD9-81ED-4DB2-BD59-A6C34878D82A}">
                    <a16:rowId xmlns:a16="http://schemas.microsoft.com/office/drawing/2014/main" val="3303966478"/>
                  </a:ext>
                </a:extLst>
              </a:tr>
              <a:tr h="385139">
                <a:tc>
                  <a:txBody>
                    <a:bodyPr/>
                    <a:lstStyle/>
                    <a:p>
                      <a:r>
                        <a:rPr lang="en-GB" sz="1400" b="1" i="1" dirty="0">
                          <a:solidFill>
                            <a:schemeClr val="tx1"/>
                          </a:solidFill>
                          <a:latin typeface="Roboto" panose="02000000000000000000" pitchFamily="2" charset="0"/>
                          <a:ea typeface="Roboto" panose="02000000000000000000" pitchFamily="2" charset="0"/>
                          <a:cs typeface="Roboto" panose="02000000000000000000" pitchFamily="2" charset="0"/>
                        </a:rPr>
                        <a:t>Law on Forests</a:t>
                      </a:r>
                      <a:r>
                        <a:rPr lang="en-GB" sz="1400" b="1" i="1" baseline="30000" dirty="0">
                          <a:solidFill>
                            <a:schemeClr val="tx1"/>
                          </a:solidFill>
                          <a:latin typeface="Roboto" panose="02000000000000000000" pitchFamily="2" charset="0"/>
                          <a:ea typeface="Roboto" panose="02000000000000000000" pitchFamily="2" charset="0"/>
                          <a:cs typeface="Roboto" panose="02000000000000000000" pitchFamily="2" charset="0"/>
                        </a:rPr>
                        <a:t> </a:t>
                      </a:r>
                      <a:endParaRPr lang="mk-MK" sz="1400" b="1" i="1" baseline="30000" dirty="0">
                        <a:solidFill>
                          <a:schemeClr val="tx1"/>
                        </a:solidFill>
                        <a:latin typeface="Roboto" panose="02000000000000000000" pitchFamily="2" charset="0"/>
                        <a:ea typeface="Roboto" panose="02000000000000000000" pitchFamily="2" charset="0"/>
                        <a:cs typeface="Roboto" panose="02000000000000000000" pitchFamily="2" charset="0"/>
                      </a:endParaRPr>
                    </a:p>
                  </a:txBody>
                  <a:tcPr>
                    <a:solidFill>
                      <a:schemeClr val="bg1"/>
                    </a:solidFill>
                  </a:tcPr>
                </a:tc>
                <a:tc>
                  <a:txBody>
                    <a:bodyPr/>
                    <a:lstStyle/>
                    <a:p>
                      <a:pPr marL="285750" indent="-285750" fontAlgn="t">
                        <a:lnSpc>
                          <a:spcPts val="1500"/>
                        </a:lnSpc>
                        <a:buFont typeface="Courier New" panose="02070309020205020404" pitchFamily="49" charset="0"/>
                        <a:buChar char="o"/>
                      </a:pPr>
                      <a:r>
                        <a:rPr lang="en-GB" sz="1400" b="0" dirty="0">
                          <a:effectLst/>
                          <a:latin typeface="Roboto" panose="02000000000000000000" pitchFamily="2" charset="0"/>
                          <a:ea typeface="Roboto" panose="02000000000000000000" pitchFamily="2" charset="0"/>
                          <a:cs typeface="Roboto" panose="02000000000000000000" pitchFamily="2" charset="0"/>
                        </a:rPr>
                        <a:t>Forest measures for erosion prevention </a:t>
                      </a:r>
                      <a:endParaRPr lang="en-GB" sz="1400" b="0" i="0" dirty="0">
                        <a:effectLst/>
                        <a:latin typeface="Roboto" panose="02000000000000000000" pitchFamily="2" charset="0"/>
                        <a:ea typeface="Roboto" panose="02000000000000000000" pitchFamily="2" charset="0"/>
                        <a:cs typeface="Roboto" panose="02000000000000000000" pitchFamily="2" charset="0"/>
                      </a:endParaRPr>
                    </a:p>
                  </a:txBody>
                  <a:tcPr>
                    <a:solidFill>
                      <a:schemeClr val="bg1"/>
                    </a:solidFill>
                  </a:tcPr>
                </a:tc>
                <a:extLst>
                  <a:ext uri="{0D108BD9-81ED-4DB2-BD59-A6C34878D82A}">
                    <a16:rowId xmlns:a16="http://schemas.microsoft.com/office/drawing/2014/main" val="3763866487"/>
                  </a:ext>
                </a:extLst>
              </a:tr>
              <a:tr h="385139">
                <a:tc>
                  <a:txBody>
                    <a:bodyPr/>
                    <a:lstStyle/>
                    <a:p>
                      <a:pPr fontAlgn="t">
                        <a:lnSpc>
                          <a:spcPts val="1500"/>
                        </a:lnSpc>
                        <a:buNone/>
                      </a:pPr>
                      <a:r>
                        <a:rPr lang="en-GB" sz="1400" b="1" i="1" dirty="0">
                          <a:solidFill>
                            <a:schemeClr val="tx1"/>
                          </a:solidFill>
                          <a:effectLst/>
                          <a:latin typeface="Roboto" panose="02000000000000000000" pitchFamily="2" charset="0"/>
                          <a:ea typeface="Roboto" panose="02000000000000000000" pitchFamily="2" charset="0"/>
                          <a:cs typeface="Roboto" panose="02000000000000000000" pitchFamily="2" charset="0"/>
                        </a:rPr>
                        <a:t>Law on Mineral Resource</a:t>
                      </a:r>
                      <a:endParaRPr lang="en-GB" sz="1400" b="0" i="1" baseline="30000" dirty="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a:solidFill>
                      <a:schemeClr val="bg1">
                        <a:alpha val="20000"/>
                      </a:schemeClr>
                    </a:solidFill>
                  </a:tcPr>
                </a:tc>
                <a:tc>
                  <a:txBody>
                    <a:bodyPr/>
                    <a:lstStyle/>
                    <a:p>
                      <a:pPr marL="285750" indent="-285750">
                        <a:buFont typeface="Courier New" panose="02070309020205020404" pitchFamily="49" charset="0"/>
                        <a:buChar char="o"/>
                      </a:pPr>
                      <a:r>
                        <a:rPr lang="en-US" sz="1400" dirty="0">
                          <a:latin typeface="Roboto" panose="02000000000000000000" pitchFamily="2" charset="0"/>
                          <a:ea typeface="Roboto" panose="02000000000000000000" pitchFamily="2" charset="0"/>
                          <a:cs typeface="Roboto" panose="02000000000000000000" pitchFamily="2" charset="0"/>
                        </a:rPr>
                        <a:t>Soil protection in the context of geological exploration and mineral resource exploitation</a:t>
                      </a:r>
                      <a:endParaRPr lang="mk-MK" sz="1400" dirty="0">
                        <a:latin typeface="Roboto" panose="02000000000000000000" pitchFamily="2" charset="0"/>
                        <a:ea typeface="Roboto" panose="02000000000000000000" pitchFamily="2" charset="0"/>
                        <a:cs typeface="Roboto" panose="02000000000000000000" pitchFamily="2" charset="0"/>
                      </a:endParaRPr>
                    </a:p>
                  </a:txBody>
                  <a:tcPr>
                    <a:solidFill>
                      <a:schemeClr val="bg1">
                        <a:alpha val="20000"/>
                      </a:schemeClr>
                    </a:solidFill>
                  </a:tcPr>
                </a:tc>
                <a:extLst>
                  <a:ext uri="{0D108BD9-81ED-4DB2-BD59-A6C34878D82A}">
                    <a16:rowId xmlns:a16="http://schemas.microsoft.com/office/drawing/2014/main" val="3021454945"/>
                  </a:ext>
                </a:extLst>
              </a:tr>
              <a:tr h="367320">
                <a:tc>
                  <a:txBody>
                    <a:bodyPr/>
                    <a:lstStyle/>
                    <a:p>
                      <a:pPr fontAlgn="t">
                        <a:lnSpc>
                          <a:spcPts val="1500"/>
                        </a:lnSpc>
                        <a:buNone/>
                      </a:pPr>
                      <a:r>
                        <a:rPr lang="en-US" sz="1400" b="1" i="1" dirty="0">
                          <a:solidFill>
                            <a:schemeClr val="tx1"/>
                          </a:solidFill>
                          <a:effectLst/>
                          <a:latin typeface="Roboto" panose="02000000000000000000" pitchFamily="2" charset="0"/>
                          <a:ea typeface="Roboto" panose="02000000000000000000" pitchFamily="2" charset="0"/>
                          <a:cs typeface="Roboto" panose="02000000000000000000" pitchFamily="2" charset="0"/>
                        </a:rPr>
                        <a:t>Law on Construction</a:t>
                      </a:r>
                    </a:p>
                    <a:p>
                      <a:pPr fontAlgn="t">
                        <a:lnSpc>
                          <a:spcPts val="1500"/>
                        </a:lnSpc>
                        <a:buNone/>
                      </a:pPr>
                      <a:r>
                        <a:rPr lang="en-US" sz="1400" b="1" i="1" dirty="0">
                          <a:solidFill>
                            <a:schemeClr val="tx1"/>
                          </a:solidFill>
                          <a:effectLst/>
                          <a:latin typeface="Roboto" panose="02000000000000000000" pitchFamily="2" charset="0"/>
                          <a:ea typeface="Roboto" panose="02000000000000000000" pitchFamily="2" charset="0"/>
                          <a:cs typeface="Roboto" panose="02000000000000000000" pitchFamily="2" charset="0"/>
                        </a:rPr>
                        <a:t>Law on Urban Planning</a:t>
                      </a:r>
                      <a:endParaRPr lang="en-GB" sz="1400" b="1" i="1" dirty="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a:solidFill>
                      <a:schemeClr val="bg1"/>
                    </a:solidFill>
                  </a:tcPr>
                </a:tc>
                <a:tc>
                  <a:txBody>
                    <a:bodyPr/>
                    <a:lstStyle/>
                    <a:p>
                      <a:pPr marL="285750" indent="-285750">
                        <a:buFont typeface="Courier New" panose="02070309020205020404" pitchFamily="49" charset="0"/>
                        <a:buChar char="o"/>
                      </a:pPr>
                      <a:r>
                        <a:rPr lang="en-US" sz="1400" dirty="0">
                          <a:latin typeface="Roboto" panose="02000000000000000000" pitchFamily="2" charset="0"/>
                          <a:ea typeface="Roboto" panose="02000000000000000000" pitchFamily="2" charset="0"/>
                          <a:cs typeface="Roboto" panose="02000000000000000000" pitchFamily="2" charset="0"/>
                        </a:rPr>
                        <a:t>Soil protection during construction and spatial planning/ soil sealing </a:t>
                      </a:r>
                      <a:endParaRPr lang="mk-MK" sz="1400" dirty="0">
                        <a:latin typeface="Roboto" panose="02000000000000000000" pitchFamily="2" charset="0"/>
                        <a:ea typeface="Roboto" panose="02000000000000000000" pitchFamily="2" charset="0"/>
                        <a:cs typeface="Roboto" panose="02000000000000000000" pitchFamily="2" charset="0"/>
                      </a:endParaRPr>
                    </a:p>
                  </a:txBody>
                  <a:tcPr>
                    <a:solidFill>
                      <a:schemeClr val="bg1"/>
                    </a:solidFill>
                  </a:tcPr>
                </a:tc>
                <a:extLst>
                  <a:ext uri="{0D108BD9-81ED-4DB2-BD59-A6C34878D82A}">
                    <a16:rowId xmlns:a16="http://schemas.microsoft.com/office/drawing/2014/main" val="3430758150"/>
                  </a:ext>
                </a:extLst>
              </a:tr>
              <a:tr h="199406">
                <a:tc>
                  <a:txBody>
                    <a:bodyPr/>
                    <a:lstStyle/>
                    <a:p>
                      <a:pPr fontAlgn="t">
                        <a:lnSpc>
                          <a:spcPts val="1500"/>
                        </a:lnSpc>
                        <a:buNone/>
                      </a:pPr>
                      <a:r>
                        <a:rPr lang="en-US" sz="1400" b="1" i="1" dirty="0">
                          <a:solidFill>
                            <a:schemeClr val="tx1"/>
                          </a:solidFill>
                          <a:effectLst/>
                          <a:latin typeface="Roboto" panose="02000000000000000000" pitchFamily="2" charset="0"/>
                          <a:ea typeface="Roboto" panose="02000000000000000000" pitchFamily="2" charset="0"/>
                          <a:cs typeface="Roboto" panose="02000000000000000000" pitchFamily="2" charset="0"/>
                        </a:rPr>
                        <a:t>Law on Waste Management</a:t>
                      </a:r>
                      <a:endParaRPr lang="en-GB" sz="1400" b="1" i="1" dirty="0">
                        <a:solidFill>
                          <a:schemeClr val="tx1"/>
                        </a:solidFill>
                        <a:effectLst/>
                        <a:latin typeface="Roboto" panose="02000000000000000000" pitchFamily="2" charset="0"/>
                        <a:ea typeface="Roboto" panose="02000000000000000000" pitchFamily="2" charset="0"/>
                        <a:cs typeface="Roboto" panose="02000000000000000000" pitchFamily="2" charset="0"/>
                      </a:endParaRPr>
                    </a:p>
                  </a:txBody>
                  <a:tcPr>
                    <a:solidFill>
                      <a:schemeClr val="bg1">
                        <a:alpha val="20000"/>
                      </a:schemeClr>
                    </a:solidFill>
                  </a:tcPr>
                </a:tc>
                <a:tc>
                  <a:txBody>
                    <a:bodyPr/>
                    <a:lstStyle/>
                    <a:p>
                      <a:pPr marL="285750" indent="-285750">
                        <a:buFont typeface="Courier New" panose="02070309020205020404" pitchFamily="49" charset="0"/>
                        <a:buChar char="o"/>
                      </a:pPr>
                      <a:r>
                        <a:rPr lang="en-US" sz="1400" dirty="0">
                          <a:latin typeface="Roboto" panose="02000000000000000000" pitchFamily="2" charset="0"/>
                          <a:ea typeface="Roboto" panose="02000000000000000000" pitchFamily="2" charset="0"/>
                          <a:cs typeface="Roboto" panose="02000000000000000000" pitchFamily="2" charset="0"/>
                        </a:rPr>
                        <a:t>Waste disposal, landfills impacting soil. </a:t>
                      </a:r>
                    </a:p>
                    <a:p>
                      <a:pPr marL="285750" indent="-285750">
                        <a:buFont typeface="Courier New" panose="02070309020205020404" pitchFamily="49" charset="0"/>
                        <a:buChar char="o"/>
                      </a:pPr>
                      <a:r>
                        <a:rPr lang="en-US" sz="1400" dirty="0">
                          <a:latin typeface="Roboto" panose="02000000000000000000" pitchFamily="2" charset="0"/>
                          <a:ea typeface="Roboto" panose="02000000000000000000" pitchFamily="2" charset="0"/>
                          <a:cs typeface="Roboto" panose="02000000000000000000" pitchFamily="2" charset="0"/>
                        </a:rPr>
                        <a:t>National Plan for Waste Management of the Republic of North Macedonia 2021-2031 </a:t>
                      </a:r>
                      <a:endParaRPr lang="mk-MK" sz="1400" dirty="0">
                        <a:latin typeface="Roboto" panose="02000000000000000000" pitchFamily="2" charset="0"/>
                        <a:ea typeface="Roboto" panose="02000000000000000000" pitchFamily="2" charset="0"/>
                        <a:cs typeface="Roboto" panose="02000000000000000000" pitchFamily="2" charset="0"/>
                      </a:endParaRPr>
                    </a:p>
                  </a:txBody>
                  <a:tcPr>
                    <a:solidFill>
                      <a:schemeClr val="bg1">
                        <a:alpha val="20000"/>
                      </a:schemeClr>
                    </a:solidFill>
                  </a:tcPr>
                </a:tc>
                <a:extLst>
                  <a:ext uri="{0D108BD9-81ED-4DB2-BD59-A6C34878D82A}">
                    <a16:rowId xmlns:a16="http://schemas.microsoft.com/office/drawing/2014/main" val="725131597"/>
                  </a:ext>
                </a:extLst>
              </a:tr>
            </a:tbl>
          </a:graphicData>
        </a:graphic>
      </p:graphicFrame>
      <p:pic>
        <p:nvPicPr>
          <p:cNvPr id="3" name="Immagine 31" descr="Immagine 31">
            <a:extLst>
              <a:ext uri="{FF2B5EF4-FFF2-40B4-BE49-F238E27FC236}">
                <a16:creationId xmlns:a16="http://schemas.microsoft.com/office/drawing/2014/main" id="{7E560EEA-8DF0-B72C-88B0-1AE0435EC26D}"/>
              </a:ext>
            </a:extLst>
          </p:cNvPr>
          <p:cNvPicPr>
            <a:picLocks noChangeAspect="1"/>
          </p:cNvPicPr>
          <p:nvPr/>
        </p:nvPicPr>
        <p:blipFill>
          <a:blip r:embed="rId4"/>
          <a:srcRect r="51801"/>
          <a:stretch>
            <a:fillRect/>
          </a:stretch>
        </p:blipFill>
        <p:spPr>
          <a:xfrm>
            <a:off x="282798" y="5965207"/>
            <a:ext cx="788821" cy="772532"/>
          </a:xfrm>
          <a:prstGeom prst="rect">
            <a:avLst/>
          </a:prstGeom>
          <a:ln w="12700">
            <a:miter lim="400000"/>
          </a:ln>
        </p:spPr>
      </p:pic>
      <p:pic>
        <p:nvPicPr>
          <p:cNvPr id="6" name="Picture 5">
            <a:extLst>
              <a:ext uri="{FF2B5EF4-FFF2-40B4-BE49-F238E27FC236}">
                <a16:creationId xmlns:a16="http://schemas.microsoft.com/office/drawing/2014/main" id="{E3716475-8153-E748-6FAD-ED21DBFD4C2E}"/>
              </a:ext>
            </a:extLst>
          </p:cNvPr>
          <p:cNvPicPr>
            <a:picLocks noChangeAspect="1"/>
          </p:cNvPicPr>
          <p:nvPr/>
        </p:nvPicPr>
        <p:blipFill>
          <a:blip r:embed="rId5"/>
          <a:stretch>
            <a:fillRect/>
          </a:stretch>
        </p:blipFill>
        <p:spPr>
          <a:xfrm>
            <a:off x="10840927" y="6151418"/>
            <a:ext cx="768350" cy="560444"/>
          </a:xfrm>
          <a:prstGeom prst="rect">
            <a:avLst/>
          </a:prstGeom>
        </p:spPr>
      </p:pic>
    </p:spTree>
    <p:extLst>
      <p:ext uri="{BB962C8B-B14F-4D97-AF65-F5344CB8AC3E}">
        <p14:creationId xmlns:p14="http://schemas.microsoft.com/office/powerpoint/2010/main" val="1971336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158D9-57BF-99B7-4F7B-D7CB23D028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C8E9A3-6306-5EC0-82FA-B89237366F24}"/>
              </a:ext>
            </a:extLst>
          </p:cNvPr>
          <p:cNvSpPr>
            <a:spLocks noGrp="1"/>
          </p:cNvSpPr>
          <p:nvPr>
            <p:ph type="title"/>
          </p:nvPr>
        </p:nvSpPr>
        <p:spPr>
          <a:xfrm>
            <a:off x="373512" y="218790"/>
            <a:ext cx="11500436" cy="808344"/>
          </a:xfrm>
        </p:spPr>
        <p:txBody>
          <a:bodyPr>
            <a:normAutofit/>
          </a:bodyPr>
          <a:lstStyle/>
          <a:p>
            <a:pPr algn="ctr"/>
            <a:r>
              <a:rPr lang="en-US" altLang="en-AT" sz="3200" b="1" dirty="0">
                <a:solidFill>
                  <a:srgbClr val="00B0F0"/>
                </a:solidFill>
                <a:latin typeface="Roboto" panose="02000000000000000000" pitchFamily="2" charset="0"/>
                <a:ea typeface="Roboto" panose="02000000000000000000" pitchFamily="2" charset="0"/>
                <a:cs typeface="Roboto" panose="02000000000000000000" pitchFamily="2" charset="0"/>
              </a:rPr>
              <a:t>First Draft Soil Protection Law in North Macedonia</a:t>
            </a:r>
            <a:endParaRPr lang="en-GB" altLang="en-AT" sz="3200" b="1" dirty="0">
              <a:solidFill>
                <a:srgbClr val="00B0F0"/>
              </a:solidFill>
              <a:latin typeface="Roboto" panose="02000000000000000000" pitchFamily="2" charset="0"/>
              <a:ea typeface="Roboto" panose="02000000000000000000" pitchFamily="2" charset="0"/>
              <a:cs typeface="Roboto" panose="02000000000000000000" pitchFamily="2" charset="0"/>
            </a:endParaRPr>
          </a:p>
        </p:txBody>
      </p:sp>
      <p:sp>
        <p:nvSpPr>
          <p:cNvPr id="9" name="Content Placeholder 8">
            <a:extLst>
              <a:ext uri="{FF2B5EF4-FFF2-40B4-BE49-F238E27FC236}">
                <a16:creationId xmlns:a16="http://schemas.microsoft.com/office/drawing/2014/main" id="{AB9F48F4-453B-FA18-81CF-F23D5580E1CF}"/>
              </a:ext>
            </a:extLst>
          </p:cNvPr>
          <p:cNvSpPr>
            <a:spLocks noGrp="1"/>
          </p:cNvSpPr>
          <p:nvPr>
            <p:ph idx="1"/>
          </p:nvPr>
        </p:nvSpPr>
        <p:spPr>
          <a:xfrm>
            <a:off x="982746" y="1381761"/>
            <a:ext cx="9927579" cy="708296"/>
          </a:xfrm>
        </p:spPr>
        <p:txBody>
          <a:bodyPr>
            <a:normAutofit/>
          </a:bodyPr>
          <a:lstStyle/>
          <a:p>
            <a:pPr marL="0" indent="0">
              <a:buClr>
                <a:srgbClr val="00B0F0"/>
              </a:buClr>
              <a:buNone/>
            </a:pPr>
            <a:r>
              <a:rPr lang="en-US" sz="1500" b="1" dirty="0">
                <a:solidFill>
                  <a:srgbClr val="00B0F0"/>
                </a:solidFill>
                <a:latin typeface="Roboto" panose="02000000000000000000" pitchFamily="2" charset="0"/>
                <a:ea typeface="Roboto" panose="02000000000000000000" pitchFamily="2" charset="0"/>
                <a:cs typeface="Roboto" panose="02000000000000000000" pitchFamily="2" charset="0"/>
              </a:rPr>
              <a:t> Soil </a:t>
            </a:r>
            <a:r>
              <a:rPr lang="en-US" sz="1500" dirty="0">
                <a:solidFill>
                  <a:schemeClr val="tx1"/>
                </a:solidFill>
                <a:latin typeface="Roboto" panose="02000000000000000000" pitchFamily="2" charset="0"/>
                <a:ea typeface="Roboto" panose="02000000000000000000" pitchFamily="2" charset="0"/>
                <a:cs typeface="Roboto" panose="02000000000000000000" pitchFamily="2" charset="0"/>
              </a:rPr>
              <a:t>as a limited, nonrenewable, and vital natural resource, setting soil protection in the public interest</a:t>
            </a:r>
          </a:p>
          <a:p>
            <a:pPr marL="0" indent="0">
              <a:buClr>
                <a:srgbClr val="00B0F0"/>
              </a:buClr>
              <a:buNone/>
            </a:pPr>
            <a:r>
              <a:rPr lang="en-US" sz="1500" b="1" dirty="0">
                <a:solidFill>
                  <a:srgbClr val="00B0F0"/>
                </a:solidFill>
                <a:latin typeface="Roboto" panose="02000000000000000000" pitchFamily="2" charset="0"/>
                <a:ea typeface="Roboto" panose="02000000000000000000" pitchFamily="2" charset="0"/>
                <a:cs typeface="Roboto" panose="02000000000000000000" pitchFamily="2" charset="0"/>
              </a:rPr>
              <a:t>Objective </a:t>
            </a:r>
            <a:r>
              <a:rPr lang="en-US" sz="1500" dirty="0">
                <a:solidFill>
                  <a:schemeClr val="tx1"/>
                </a:solidFill>
                <a:latin typeface="Roboto" panose="02000000000000000000" pitchFamily="2" charset="0"/>
                <a:ea typeface="Roboto" panose="02000000000000000000" pitchFamily="2" charset="0"/>
                <a:cs typeface="Roboto" panose="02000000000000000000" pitchFamily="2" charset="0"/>
              </a:rPr>
              <a:t>is to maintain and improve soil health so that soils continue providing essential ecosystem services</a:t>
            </a:r>
          </a:p>
          <a:p>
            <a:pPr marL="0" indent="0">
              <a:buClr>
                <a:srgbClr val="00B0F0"/>
              </a:buClr>
              <a:buNone/>
            </a:pPr>
            <a:endParaRPr lang="en-US" sz="1500" b="1" dirty="0">
              <a:solidFill>
                <a:srgbClr val="00B0F0"/>
              </a:solidFill>
              <a:latin typeface="Roboto" panose="02000000000000000000" pitchFamily="2" charset="0"/>
              <a:ea typeface="Roboto" panose="02000000000000000000" pitchFamily="2" charset="0"/>
              <a:cs typeface="Roboto" panose="02000000000000000000" pitchFamily="2" charset="0"/>
            </a:endParaRPr>
          </a:p>
          <a:p>
            <a:pPr marL="0" indent="0">
              <a:buClr>
                <a:srgbClr val="00B0F0"/>
              </a:buClr>
              <a:buNone/>
            </a:pPr>
            <a:endParaRPr lang="en-US" sz="1500" dirty="0">
              <a:latin typeface="Roboto" panose="02000000000000000000" pitchFamily="2" charset="0"/>
              <a:ea typeface="Roboto" panose="02000000000000000000" pitchFamily="2" charset="0"/>
              <a:cs typeface="Roboto" panose="02000000000000000000" pitchFamily="2" charset="0"/>
            </a:endParaRPr>
          </a:p>
          <a:p>
            <a:pPr marL="0" indent="0">
              <a:buClr>
                <a:srgbClr val="00B0F0"/>
              </a:buClr>
              <a:buNone/>
            </a:pPr>
            <a:endParaRPr lang="en-US" sz="1300" dirty="0">
              <a:latin typeface="Roboto" panose="02000000000000000000" pitchFamily="2" charset="0"/>
              <a:ea typeface="Roboto" panose="02000000000000000000" pitchFamily="2" charset="0"/>
              <a:cs typeface="Roboto" panose="02000000000000000000" pitchFamily="2" charset="0"/>
            </a:endParaRPr>
          </a:p>
        </p:txBody>
      </p:sp>
      <p:graphicFrame>
        <p:nvGraphicFramePr>
          <p:cNvPr id="4" name="Diagram 3">
            <a:extLst>
              <a:ext uri="{FF2B5EF4-FFF2-40B4-BE49-F238E27FC236}">
                <a16:creationId xmlns:a16="http://schemas.microsoft.com/office/drawing/2014/main" id="{BC949317-DF8C-8801-65A7-C59176E02DF9}"/>
              </a:ext>
            </a:extLst>
          </p:cNvPr>
          <p:cNvGraphicFramePr/>
          <p:nvPr>
            <p:extLst>
              <p:ext uri="{D42A27DB-BD31-4B8C-83A1-F6EECF244321}">
                <p14:modId xmlns:p14="http://schemas.microsoft.com/office/powerpoint/2010/main" val="2371234051"/>
              </p:ext>
            </p:extLst>
          </p:nvPr>
        </p:nvGraphicFramePr>
        <p:xfrm>
          <a:off x="812170" y="2136582"/>
          <a:ext cx="10319656" cy="38286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a:extLst>
              <a:ext uri="{FF2B5EF4-FFF2-40B4-BE49-F238E27FC236}">
                <a16:creationId xmlns:a16="http://schemas.microsoft.com/office/drawing/2014/main" id="{4C89F099-44D9-B05E-9502-87D8B33B695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36211" y="6114464"/>
            <a:ext cx="1302930" cy="499457"/>
          </a:xfrm>
          <a:prstGeom prst="rect">
            <a:avLst/>
          </a:prstGeom>
        </p:spPr>
      </p:pic>
      <p:pic>
        <p:nvPicPr>
          <p:cNvPr id="8" name="Picture 7">
            <a:extLst>
              <a:ext uri="{FF2B5EF4-FFF2-40B4-BE49-F238E27FC236}">
                <a16:creationId xmlns:a16="http://schemas.microsoft.com/office/drawing/2014/main" id="{CA2B49F4-E18A-1D24-5A56-0764F91180D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815748" y="6131834"/>
            <a:ext cx="647847" cy="507376"/>
          </a:xfrm>
          <a:prstGeom prst="rect">
            <a:avLst/>
          </a:prstGeom>
        </p:spPr>
      </p:pic>
      <p:graphicFrame>
        <p:nvGraphicFramePr>
          <p:cNvPr id="10" name="Diagram 9">
            <a:extLst>
              <a:ext uri="{FF2B5EF4-FFF2-40B4-BE49-F238E27FC236}">
                <a16:creationId xmlns:a16="http://schemas.microsoft.com/office/drawing/2014/main" id="{AA298D6A-668C-6D74-5AC3-2F05B3E767FE}"/>
              </a:ext>
            </a:extLst>
          </p:cNvPr>
          <p:cNvGraphicFramePr/>
          <p:nvPr>
            <p:extLst>
              <p:ext uri="{D42A27DB-BD31-4B8C-83A1-F6EECF244321}">
                <p14:modId xmlns:p14="http://schemas.microsoft.com/office/powerpoint/2010/main" val="4024191599"/>
              </p:ext>
            </p:extLst>
          </p:nvPr>
        </p:nvGraphicFramePr>
        <p:xfrm>
          <a:off x="2754559" y="1809004"/>
          <a:ext cx="6165489" cy="1255170"/>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2" name="Picture 11">
            <a:extLst>
              <a:ext uri="{FF2B5EF4-FFF2-40B4-BE49-F238E27FC236}">
                <a16:creationId xmlns:a16="http://schemas.microsoft.com/office/drawing/2014/main" id="{940AFAF2-CA94-7391-4580-FFF220988220}"/>
              </a:ext>
            </a:extLst>
          </p:cNvPr>
          <p:cNvPicPr>
            <a:picLocks noChangeAspect="1"/>
          </p:cNvPicPr>
          <p:nvPr/>
        </p:nvPicPr>
        <p:blipFill>
          <a:blip r:embed="rId14" cstate="print">
            <a:extLst>
              <a:ext uri="{BEBA8EAE-BF5A-486C-A8C5-ECC9F3942E4B}">
                <a14:imgProps xmlns:a14="http://schemas.microsoft.com/office/drawing/2010/main">
                  <a14:imgLayer r:embed="rId15">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16"/>
              </a:ext>
            </a:extLst>
          </a:blip>
          <a:srcRect l="7338" t="11" r="8557" b="18397"/>
          <a:stretch>
            <a:fillRect/>
          </a:stretch>
        </p:blipFill>
        <p:spPr>
          <a:xfrm>
            <a:off x="10394627" y="1261392"/>
            <a:ext cx="814627" cy="937284"/>
          </a:xfrm>
          <a:prstGeom prst="rect">
            <a:avLst/>
          </a:prstGeom>
          <a:ln>
            <a:noFill/>
          </a:ln>
          <a:effectLst>
            <a:outerShdw blurRad="292100" dist="139700" dir="2700000" algn="tl" rotWithShape="0">
              <a:srgbClr val="333333">
                <a:alpha val="65000"/>
              </a:srgbClr>
            </a:outerShdw>
          </a:effectLst>
        </p:spPr>
      </p:pic>
      <p:sp>
        <p:nvSpPr>
          <p:cNvPr id="13" name="TextBox 12">
            <a:extLst>
              <a:ext uri="{FF2B5EF4-FFF2-40B4-BE49-F238E27FC236}">
                <a16:creationId xmlns:a16="http://schemas.microsoft.com/office/drawing/2014/main" id="{28DC8430-5EBF-95EC-5786-5144363FD84B}"/>
              </a:ext>
            </a:extLst>
          </p:cNvPr>
          <p:cNvSpPr txBox="1"/>
          <p:nvPr/>
        </p:nvSpPr>
        <p:spPr>
          <a:xfrm>
            <a:off x="1844702" y="6246962"/>
            <a:ext cx="6355363" cy="400110"/>
          </a:xfrm>
          <a:prstGeom prst="rect">
            <a:avLst/>
          </a:prstGeom>
          <a:noFill/>
        </p:spPr>
        <p:txBody>
          <a:bodyPr wrap="square" rtlCol="0">
            <a:spAutoFit/>
          </a:bodyPr>
          <a:lstStyle/>
          <a:p>
            <a:r>
              <a:rPr lang="en-US" sz="1000" dirty="0">
                <a:solidFill>
                  <a:schemeClr val="accent6">
                    <a:lumMod val="75000"/>
                  </a:schemeClr>
                </a:solidFill>
              </a:rPr>
              <a:t>Alignment: </a:t>
            </a:r>
            <a:r>
              <a:rPr lang="en-US" sz="1000" dirty="0"/>
              <a:t>Environmental Liability Directive (2004/35/EC), Industrial Emissions Directive (IED),2010/75/EU, </a:t>
            </a:r>
          </a:p>
          <a:p>
            <a:r>
              <a:rPr lang="en-US" sz="1000" dirty="0"/>
              <a:t>EU Soil Strategy and Soil Monitoring Law, Strategic Environmental Assessment (SEA)</a:t>
            </a:r>
            <a:endParaRPr lang="mk-MK" sz="1000" dirty="0"/>
          </a:p>
        </p:txBody>
      </p:sp>
      <p:sp>
        <p:nvSpPr>
          <p:cNvPr id="14" name="Oval 13">
            <a:extLst>
              <a:ext uri="{FF2B5EF4-FFF2-40B4-BE49-F238E27FC236}">
                <a16:creationId xmlns:a16="http://schemas.microsoft.com/office/drawing/2014/main" id="{2F4F8175-86D2-3142-C682-9C56E5E5736E}"/>
              </a:ext>
            </a:extLst>
          </p:cNvPr>
          <p:cNvSpPr/>
          <p:nvPr/>
        </p:nvSpPr>
        <p:spPr>
          <a:xfrm>
            <a:off x="9247367" y="5168802"/>
            <a:ext cx="2361538" cy="937284"/>
          </a:xfrm>
          <a:prstGeom prst="ellipse">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sz="1400" dirty="0"/>
          </a:p>
          <a:p>
            <a:pPr algn="ctr"/>
            <a:r>
              <a:rPr lang="en-US" sz="1400" dirty="0"/>
              <a:t>Target EU SML</a:t>
            </a:r>
          </a:p>
          <a:p>
            <a:pPr algn="ctr"/>
            <a:r>
              <a:rPr lang="en-US" sz="1400" dirty="0"/>
              <a:t>Land/Soil</a:t>
            </a:r>
          </a:p>
          <a:p>
            <a:pPr algn="ctr"/>
            <a:r>
              <a:rPr lang="en-US" sz="1400" dirty="0"/>
              <a:t>Public consultations </a:t>
            </a:r>
          </a:p>
          <a:p>
            <a:pPr algn="ctr"/>
            <a:endParaRPr lang="mk-MK" dirty="0"/>
          </a:p>
        </p:txBody>
      </p:sp>
    </p:spTree>
    <p:extLst>
      <p:ext uri="{BB962C8B-B14F-4D97-AF65-F5344CB8AC3E}">
        <p14:creationId xmlns:p14="http://schemas.microsoft.com/office/powerpoint/2010/main" val="50930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BF663-ED62-B7F7-0D7B-7838AD116B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F6EDF7-E555-E061-16F7-704348CECA22}"/>
              </a:ext>
            </a:extLst>
          </p:cNvPr>
          <p:cNvSpPr>
            <a:spLocks noGrp="1"/>
          </p:cNvSpPr>
          <p:nvPr>
            <p:ph type="title"/>
          </p:nvPr>
        </p:nvSpPr>
        <p:spPr>
          <a:xfrm>
            <a:off x="373512" y="218790"/>
            <a:ext cx="11500436" cy="808344"/>
          </a:xfrm>
        </p:spPr>
        <p:txBody>
          <a:bodyPr>
            <a:normAutofit/>
          </a:bodyPr>
          <a:lstStyle/>
          <a:p>
            <a:pPr algn="ctr"/>
            <a:r>
              <a:rPr lang="en-GB" altLang="en-AT" sz="3200" b="1" dirty="0">
                <a:solidFill>
                  <a:srgbClr val="00B0F0"/>
                </a:solidFill>
                <a:latin typeface="Roboto" panose="02000000000000000000" pitchFamily="2" charset="0"/>
                <a:ea typeface="Roboto" panose="02000000000000000000" pitchFamily="2" charset="0"/>
                <a:cs typeface="Roboto" panose="02000000000000000000" pitchFamily="2" charset="0"/>
              </a:rPr>
              <a:t>INSTITUTIONAL SET-UP</a:t>
            </a:r>
          </a:p>
        </p:txBody>
      </p:sp>
      <p:sp>
        <p:nvSpPr>
          <p:cNvPr id="4" name="Rectangle 1">
            <a:extLst>
              <a:ext uri="{FF2B5EF4-FFF2-40B4-BE49-F238E27FC236}">
                <a16:creationId xmlns:a16="http://schemas.microsoft.com/office/drawing/2014/main" id="{2DE9F39C-0C49-0C48-E570-7E8F4F35CEA9}"/>
              </a:ext>
            </a:extLst>
          </p:cNvPr>
          <p:cNvSpPr>
            <a:spLocks noGrp="1" noChangeArrowheads="1"/>
          </p:cNvSpPr>
          <p:nvPr>
            <p:ph idx="1"/>
          </p:nvPr>
        </p:nvSpPr>
        <p:spPr bwMode="auto">
          <a:xfrm>
            <a:off x="483005" y="2127679"/>
            <a:ext cx="7759537" cy="71740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R="0" lvl="0" algn="just" defTabSz="914400" rtl="0" eaLnBrk="0" fontAlgn="base" latinLnBrk="0" hangingPunct="0">
              <a:lnSpc>
                <a:spcPct val="140000"/>
              </a:lnSpc>
              <a:spcBef>
                <a:spcPts val="600"/>
              </a:spcBef>
              <a:spcAft>
                <a:spcPts val="0"/>
              </a:spcAft>
              <a:buClr>
                <a:srgbClr val="00B0F0"/>
              </a:buClr>
              <a:buSzTx/>
              <a:buFont typeface="Wingdings" pitchFamily="2" charset="2"/>
              <a:buChar char="v"/>
              <a:tabLst/>
            </a:pPr>
            <a:r>
              <a:rPr kumimoji="0" lang="en-GB" altLang="en-AT" sz="1600" b="1" i="0" u="none" strike="noStrike" cap="none" normalizeH="0" baseline="0" dirty="0">
                <a:ln>
                  <a:noFill/>
                </a:ln>
                <a:solidFill>
                  <a:srgbClr val="00B0F0"/>
                </a:solidFill>
                <a:effectLst/>
                <a:latin typeface="Roboto" panose="02000000000000000000" pitchFamily="2" charset="0"/>
                <a:ea typeface="Roboto" panose="02000000000000000000" pitchFamily="2" charset="0"/>
                <a:cs typeface="Roboto" panose="02000000000000000000" pitchFamily="2" charset="0"/>
              </a:rPr>
              <a:t> Ministry of Environment &amp; </a:t>
            </a:r>
            <a:r>
              <a:rPr lang="en-GB" altLang="en-AT" sz="1600" b="1" dirty="0">
                <a:solidFill>
                  <a:srgbClr val="00B0F0"/>
                </a:solidFill>
                <a:latin typeface="Roboto" panose="02000000000000000000" pitchFamily="2" charset="0"/>
                <a:ea typeface="Roboto" panose="02000000000000000000" pitchFamily="2" charset="0"/>
                <a:cs typeface="Roboto" panose="02000000000000000000" pitchFamily="2" charset="0"/>
              </a:rPr>
              <a:t>Physical</a:t>
            </a:r>
            <a:r>
              <a:rPr kumimoji="0" lang="en-GB" altLang="en-AT" sz="1600" b="1" i="0" u="none" strike="noStrike" cap="none" normalizeH="0" baseline="0" dirty="0">
                <a:ln>
                  <a:noFill/>
                </a:ln>
                <a:solidFill>
                  <a:srgbClr val="00B0F0"/>
                </a:solidFill>
                <a:effectLst/>
                <a:latin typeface="Roboto" panose="02000000000000000000" pitchFamily="2" charset="0"/>
                <a:ea typeface="Roboto" panose="02000000000000000000" pitchFamily="2" charset="0"/>
                <a:cs typeface="Roboto" panose="02000000000000000000" pitchFamily="2" charset="0"/>
              </a:rPr>
              <a:t> Planning (</a:t>
            </a:r>
            <a:r>
              <a:rPr kumimoji="0" lang="en-GB" altLang="en-AT" sz="1600" b="1" i="0" u="none" strike="noStrike" cap="none" normalizeH="0" baseline="0" dirty="0" err="1">
                <a:ln>
                  <a:noFill/>
                </a:ln>
                <a:solidFill>
                  <a:srgbClr val="00B0F0"/>
                </a:solidFill>
                <a:effectLst/>
                <a:latin typeface="Roboto" panose="02000000000000000000" pitchFamily="2" charset="0"/>
                <a:ea typeface="Roboto" panose="02000000000000000000" pitchFamily="2" charset="0"/>
                <a:cs typeface="Roboto" panose="02000000000000000000" pitchFamily="2" charset="0"/>
              </a:rPr>
              <a:t>MoEPP</a:t>
            </a:r>
            <a:r>
              <a:rPr kumimoji="0" lang="en-GB" altLang="en-AT" sz="1600" b="1" i="0" u="none" strike="noStrike" cap="none" normalizeH="0" baseline="0" dirty="0">
                <a:ln>
                  <a:noFill/>
                </a:ln>
                <a:solidFill>
                  <a:srgbClr val="00B0F0"/>
                </a:solidFill>
                <a:effectLst/>
                <a:latin typeface="Roboto" panose="02000000000000000000" pitchFamily="2" charset="0"/>
                <a:ea typeface="Roboto" panose="02000000000000000000" pitchFamily="2" charset="0"/>
                <a:cs typeface="Roboto" panose="02000000000000000000" pitchFamily="2" charset="0"/>
              </a:rPr>
              <a:t>):</a:t>
            </a:r>
            <a:r>
              <a:rPr lang="en-US" altLang="en-AT" sz="1600" dirty="0">
                <a:latin typeface="Roboto" panose="02000000000000000000" pitchFamily="2" charset="0"/>
                <a:ea typeface="Roboto" panose="02000000000000000000" pitchFamily="2" charset="0"/>
                <a:cs typeface="Roboto" panose="02000000000000000000" pitchFamily="2" charset="0"/>
              </a:rPr>
              <a:t> for soil protection </a:t>
            </a:r>
            <a:r>
              <a:rPr kumimoji="0" lang="en-US" altLang="en-AT" sz="1600" b="0" i="0" u="none" strike="noStrike" cap="none" normalizeH="0" baseline="0" dirty="0">
                <a:ln>
                  <a:noFill/>
                </a:ln>
                <a:effectLst/>
                <a:latin typeface="Roboto" panose="02000000000000000000" pitchFamily="2" charset="0"/>
                <a:ea typeface="Roboto" panose="02000000000000000000" pitchFamily="2" charset="0"/>
                <a:cs typeface="Roboto" panose="02000000000000000000" pitchFamily="2" charset="0"/>
              </a:rPr>
              <a:t> </a:t>
            </a:r>
            <a:endParaRPr kumimoji="0" lang="mk-MK" altLang="en-AT" sz="1600" b="0" i="0" u="none" strike="noStrike" cap="none" normalizeH="0" baseline="0" dirty="0">
              <a:ln>
                <a:noFill/>
              </a:ln>
              <a:effectLst/>
              <a:latin typeface="Roboto" panose="02000000000000000000" pitchFamily="2" charset="0"/>
              <a:ea typeface="Roboto" panose="02000000000000000000" pitchFamily="2" charset="0"/>
              <a:cs typeface="Roboto" panose="02000000000000000000" pitchFamily="2" charset="0"/>
            </a:endParaRPr>
          </a:p>
          <a:p>
            <a:pPr marL="0" lvl="0" indent="0" algn="just">
              <a:lnSpc>
                <a:spcPct val="140000"/>
              </a:lnSpc>
              <a:spcBef>
                <a:spcPts val="600"/>
              </a:spcBef>
              <a:spcAft>
                <a:spcPts val="0"/>
              </a:spcAft>
              <a:buClr>
                <a:srgbClr val="00B0F0"/>
              </a:buClr>
              <a:buNone/>
            </a:pPr>
            <a:endParaRPr lang="en-AT" altLang="en-AT" sz="3300" dirty="0">
              <a:latin typeface="Roboto" panose="02000000000000000000" pitchFamily="2" charset="0"/>
              <a:ea typeface="Roboto" panose="02000000000000000000" pitchFamily="2" charset="0"/>
              <a:cs typeface="Roboto" panose="02000000000000000000" pitchFamily="2" charset="0"/>
            </a:endParaRPr>
          </a:p>
        </p:txBody>
      </p:sp>
      <p:pic>
        <p:nvPicPr>
          <p:cNvPr id="3" name="Immagine 31" descr="Immagine 31">
            <a:extLst>
              <a:ext uri="{FF2B5EF4-FFF2-40B4-BE49-F238E27FC236}">
                <a16:creationId xmlns:a16="http://schemas.microsoft.com/office/drawing/2014/main" id="{C06F6DD7-2156-965E-8900-1007A0FC2784}"/>
              </a:ext>
            </a:extLst>
          </p:cNvPr>
          <p:cNvPicPr>
            <a:picLocks noChangeAspect="1"/>
          </p:cNvPicPr>
          <p:nvPr/>
        </p:nvPicPr>
        <p:blipFill>
          <a:blip r:embed="rId3"/>
          <a:srcRect r="51801"/>
          <a:stretch>
            <a:fillRect/>
          </a:stretch>
        </p:blipFill>
        <p:spPr>
          <a:xfrm>
            <a:off x="282798" y="5965207"/>
            <a:ext cx="788821" cy="772532"/>
          </a:xfrm>
          <a:prstGeom prst="rect">
            <a:avLst/>
          </a:prstGeom>
          <a:ln w="12700">
            <a:miter lim="400000"/>
          </a:ln>
        </p:spPr>
      </p:pic>
      <p:pic>
        <p:nvPicPr>
          <p:cNvPr id="5" name="Picture 4" descr="A logo with a star in the center&#10;&#10;Description automatically generated">
            <a:extLst>
              <a:ext uri="{FF2B5EF4-FFF2-40B4-BE49-F238E27FC236}">
                <a16:creationId xmlns:a16="http://schemas.microsoft.com/office/drawing/2014/main" id="{D3CE47C4-ECC5-F59D-5975-E6342D3B0A3B}"/>
              </a:ext>
            </a:extLst>
          </p:cNvPr>
          <p:cNvPicPr>
            <a:picLocks noChangeAspect="1"/>
          </p:cNvPicPr>
          <p:nvPr/>
        </p:nvPicPr>
        <p:blipFill>
          <a:blip r:embed="rId4"/>
          <a:stretch>
            <a:fillRect/>
          </a:stretch>
        </p:blipFill>
        <p:spPr>
          <a:xfrm>
            <a:off x="5737445" y="6124842"/>
            <a:ext cx="717110" cy="622235"/>
          </a:xfrm>
          <a:prstGeom prst="rect">
            <a:avLst/>
          </a:prstGeom>
        </p:spPr>
      </p:pic>
      <p:pic>
        <p:nvPicPr>
          <p:cNvPr id="6" name="Picture 5">
            <a:extLst>
              <a:ext uri="{FF2B5EF4-FFF2-40B4-BE49-F238E27FC236}">
                <a16:creationId xmlns:a16="http://schemas.microsoft.com/office/drawing/2014/main" id="{C3641B0B-08A3-874A-CBFE-E21DA9989012}"/>
              </a:ext>
            </a:extLst>
          </p:cNvPr>
          <p:cNvPicPr>
            <a:picLocks noChangeAspect="1"/>
          </p:cNvPicPr>
          <p:nvPr/>
        </p:nvPicPr>
        <p:blipFill>
          <a:blip r:embed="rId5"/>
          <a:stretch>
            <a:fillRect/>
          </a:stretch>
        </p:blipFill>
        <p:spPr>
          <a:xfrm>
            <a:off x="10840927" y="6151418"/>
            <a:ext cx="768350" cy="560444"/>
          </a:xfrm>
          <a:prstGeom prst="rect">
            <a:avLst/>
          </a:prstGeom>
        </p:spPr>
      </p:pic>
      <p:sp>
        <p:nvSpPr>
          <p:cNvPr id="10" name="Picture 5" descr="People connection web">
            <a:extLst>
              <a:ext uri="{FF2B5EF4-FFF2-40B4-BE49-F238E27FC236}">
                <a16:creationId xmlns:a16="http://schemas.microsoft.com/office/drawing/2014/main" id="{23BD7C9E-977E-E5A6-01A5-1679F1BB7A01}"/>
              </a:ext>
            </a:extLst>
          </p:cNvPr>
          <p:cNvSpPr/>
          <p:nvPr/>
        </p:nvSpPr>
        <p:spPr>
          <a:xfrm>
            <a:off x="8874642" y="1027135"/>
            <a:ext cx="3111795" cy="2928178"/>
          </a:xfrm>
          <a:custGeom>
            <a:avLst/>
            <a:gdLst>
              <a:gd name="textAreaLeft" fmla="*/ 0 w 4865760"/>
              <a:gd name="textAreaRight" fmla="*/ 4866120 w 4865760"/>
              <a:gd name="textAreaTop" fmla="*/ 0 h 4092840"/>
              <a:gd name="textAreaBottom" fmla="*/ 4093200 h 4092840"/>
            </a:gdLst>
            <a:ahLst/>
            <a:cxnLst/>
            <a:rect l="textAreaLeft" t="textAreaTop" r="textAreaRight" b="textAreaBottom"/>
            <a:pathLst>
              <a:path w="3440586" h="2950205">
                <a:moveTo>
                  <a:pt x="1539166" y="0"/>
                </a:moveTo>
                <a:cubicBezTo>
                  <a:pt x="2589292" y="0"/>
                  <a:pt x="3440586" y="851294"/>
                  <a:pt x="3440586" y="1901419"/>
                </a:cubicBezTo>
                <a:cubicBezTo>
                  <a:pt x="3440586" y="2229583"/>
                  <a:pt x="3357452" y="2538330"/>
                  <a:pt x="3211095" y="2807749"/>
                </a:cubicBezTo>
                <a:lnTo>
                  <a:pt x="3124550" y="2950205"/>
                </a:lnTo>
                <a:lnTo>
                  <a:pt x="0" y="2950205"/>
                </a:lnTo>
                <a:lnTo>
                  <a:pt x="0" y="788141"/>
                </a:lnTo>
                <a:lnTo>
                  <a:pt x="71938" y="691940"/>
                </a:lnTo>
                <a:cubicBezTo>
                  <a:pt x="420687" y="269355"/>
                  <a:pt x="948471" y="0"/>
                  <a:pt x="1539166" y="0"/>
                </a:cubicBezTo>
                <a:close/>
              </a:path>
            </a:pathLst>
          </a:custGeom>
          <a:blipFill rotWithShape="0">
            <a:blip r:embed="rId6">
              <a:alphaModFix/>
              <a:extLst>
                <a:ext uri="{BEBA8EAE-BF5A-486C-A8C5-ECC9F3942E4B}">
                  <a14:imgProps xmlns:a14="http://schemas.microsoft.com/office/drawing/2010/main">
                    <a14:imgLayer r:embed="rId7">
                      <a14:imgEffect>
                        <a14:saturation sat="300000"/>
                      </a14:imgEffect>
                      <a14:imgEffect>
                        <a14:brightnessContrast bright="20000"/>
                      </a14:imgEffect>
                    </a14:imgLayer>
                  </a14:imgProps>
                </a:ext>
              </a:extLst>
            </a:blip>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GB" sz="1800" b="0" u="none" strike="noStrike">
              <a:solidFill>
                <a:srgbClr val="000000"/>
              </a:solidFill>
              <a:effectLst/>
              <a:uFillTx/>
              <a:latin typeface="Arial"/>
            </a:endParaRPr>
          </a:p>
        </p:txBody>
      </p:sp>
      <p:sp>
        <p:nvSpPr>
          <p:cNvPr id="7" name="TextBox 6">
            <a:extLst>
              <a:ext uri="{FF2B5EF4-FFF2-40B4-BE49-F238E27FC236}">
                <a16:creationId xmlns:a16="http://schemas.microsoft.com/office/drawing/2014/main" id="{12EE763E-A7B6-29F6-9CB6-39F69C8BB2BD}"/>
              </a:ext>
            </a:extLst>
          </p:cNvPr>
          <p:cNvSpPr txBox="1"/>
          <p:nvPr/>
        </p:nvSpPr>
        <p:spPr>
          <a:xfrm>
            <a:off x="500255" y="2637421"/>
            <a:ext cx="7614405" cy="1101840"/>
          </a:xfrm>
          <a:prstGeom prst="rect">
            <a:avLst/>
          </a:prstGeom>
          <a:noFill/>
        </p:spPr>
        <p:txBody>
          <a:bodyPr wrap="square" rtlCol="0">
            <a:spAutoFit/>
          </a:bodyPr>
          <a:lstStyle/>
          <a:p>
            <a:pPr lvl="0" algn="just" defTabSz="914400" eaLnBrk="0" fontAlgn="base" hangingPunct="0">
              <a:lnSpc>
                <a:spcPct val="140000"/>
              </a:lnSpc>
              <a:spcBef>
                <a:spcPts val="600"/>
              </a:spcBef>
              <a:buClr>
                <a:srgbClr val="00B0F0"/>
              </a:buClr>
              <a:buFont typeface="Wingdings" pitchFamily="2" charset="2"/>
              <a:buChar char="v"/>
            </a:pPr>
            <a:r>
              <a:rPr lang="en-GB" altLang="en-AT" b="1" dirty="0">
                <a:solidFill>
                  <a:srgbClr val="00B0F0"/>
                </a:solidFill>
                <a:latin typeface="Roboto" panose="02000000000000000000" pitchFamily="2" charset="0"/>
                <a:ea typeface="Roboto" panose="02000000000000000000" pitchFamily="2" charset="0"/>
                <a:cs typeface="Roboto" panose="02000000000000000000" pitchFamily="2" charset="0"/>
              </a:rPr>
              <a:t> </a:t>
            </a:r>
            <a:r>
              <a:rPr lang="en-GB" altLang="en-AT" sz="1600" b="1" dirty="0">
                <a:solidFill>
                  <a:srgbClr val="00B0F0"/>
                </a:solidFill>
                <a:latin typeface="Roboto" panose="02000000000000000000" pitchFamily="2" charset="0"/>
                <a:ea typeface="Roboto" panose="02000000000000000000" pitchFamily="2" charset="0"/>
                <a:cs typeface="Roboto" panose="02000000000000000000" pitchFamily="2" charset="0"/>
              </a:rPr>
              <a:t>Ministry of Agriculture, Forestry &amp; Water Economy (MAFWE): soil/land use </a:t>
            </a:r>
            <a:r>
              <a:rPr lang="en-GB" altLang="en-AT" sz="1600" dirty="0">
                <a:latin typeface="Roboto" panose="02000000000000000000" pitchFamily="2" charset="0"/>
                <a:ea typeface="Roboto" panose="02000000000000000000" pitchFamily="2" charset="0"/>
                <a:cs typeface="Roboto" panose="02000000000000000000" pitchFamily="2" charset="0"/>
              </a:rPr>
              <a:t>agricultural land, erosion control, irrigation, and land management practices </a:t>
            </a:r>
          </a:p>
          <a:p>
            <a:endParaRPr lang="mk-MK" dirty="0">
              <a:latin typeface="Roboto" panose="02000000000000000000" pitchFamily="2" charset="0"/>
              <a:ea typeface="Roboto" panose="02000000000000000000" pitchFamily="2" charset="0"/>
              <a:cs typeface="Roboto" panose="02000000000000000000" pitchFamily="2" charset="0"/>
            </a:endParaRPr>
          </a:p>
        </p:txBody>
      </p:sp>
      <p:sp>
        <p:nvSpPr>
          <p:cNvPr id="8" name="TextBox 7">
            <a:extLst>
              <a:ext uri="{FF2B5EF4-FFF2-40B4-BE49-F238E27FC236}">
                <a16:creationId xmlns:a16="http://schemas.microsoft.com/office/drawing/2014/main" id="{6E17FD53-3A5B-5671-F954-31F99B466200}"/>
              </a:ext>
            </a:extLst>
          </p:cNvPr>
          <p:cNvSpPr txBox="1"/>
          <p:nvPr/>
        </p:nvSpPr>
        <p:spPr>
          <a:xfrm>
            <a:off x="483005" y="3459107"/>
            <a:ext cx="7596951" cy="714042"/>
          </a:xfrm>
          <a:prstGeom prst="rect">
            <a:avLst/>
          </a:prstGeom>
          <a:noFill/>
        </p:spPr>
        <p:txBody>
          <a:bodyPr wrap="none" rtlCol="0">
            <a:spAutoFit/>
          </a:bodyPr>
          <a:lstStyle/>
          <a:p>
            <a:pPr marL="285750" lvl="0" indent="-285750" algn="just" defTabSz="914400" eaLnBrk="0" fontAlgn="base" hangingPunct="0">
              <a:lnSpc>
                <a:spcPct val="140000"/>
              </a:lnSpc>
              <a:spcBef>
                <a:spcPts val="600"/>
              </a:spcBef>
              <a:buClr>
                <a:srgbClr val="00B0F0"/>
              </a:buClr>
              <a:buFont typeface="Wingdings" panose="05000000000000000000" pitchFamily="2" charset="2"/>
              <a:buChar char="v"/>
            </a:pPr>
            <a:r>
              <a:rPr lang="en-GB" altLang="en-AT" sz="1600" b="1" dirty="0">
                <a:solidFill>
                  <a:srgbClr val="00B0F0"/>
                </a:solidFill>
                <a:latin typeface="Roboto" panose="02000000000000000000" pitchFamily="2" charset="0"/>
                <a:ea typeface="Roboto" panose="02000000000000000000" pitchFamily="2" charset="0"/>
                <a:cs typeface="Roboto" panose="02000000000000000000" pitchFamily="2" charset="0"/>
              </a:rPr>
              <a:t>State Environmental Inspectorate:</a:t>
            </a:r>
            <a:r>
              <a:rPr lang="en-GB" altLang="en-AT" sz="1600" dirty="0">
                <a:latin typeface="Roboto" panose="02000000000000000000" pitchFamily="2" charset="0"/>
                <a:ea typeface="Roboto" panose="02000000000000000000" pitchFamily="2" charset="0"/>
                <a:cs typeface="Roboto" panose="02000000000000000000" pitchFamily="2" charset="0"/>
              </a:rPr>
              <a:t> enforcement of environmental compliance</a:t>
            </a:r>
          </a:p>
          <a:p>
            <a:endParaRPr lang="mk-MK" dirty="0">
              <a:latin typeface="Roboto" panose="02000000000000000000" pitchFamily="2" charset="0"/>
              <a:ea typeface="Roboto" panose="02000000000000000000" pitchFamily="2" charset="0"/>
              <a:cs typeface="Roboto" panose="02000000000000000000" pitchFamily="2" charset="0"/>
            </a:endParaRPr>
          </a:p>
        </p:txBody>
      </p:sp>
      <p:sp>
        <p:nvSpPr>
          <p:cNvPr id="9" name="TextBox 8">
            <a:extLst>
              <a:ext uri="{FF2B5EF4-FFF2-40B4-BE49-F238E27FC236}">
                <a16:creationId xmlns:a16="http://schemas.microsoft.com/office/drawing/2014/main" id="{7AECDC18-D580-FF74-21FB-5CAEC060E6EE}"/>
              </a:ext>
            </a:extLst>
          </p:cNvPr>
          <p:cNvSpPr txBox="1"/>
          <p:nvPr/>
        </p:nvSpPr>
        <p:spPr>
          <a:xfrm>
            <a:off x="500255" y="3885017"/>
            <a:ext cx="9955233" cy="789960"/>
          </a:xfrm>
          <a:prstGeom prst="rect">
            <a:avLst/>
          </a:prstGeom>
          <a:noFill/>
        </p:spPr>
        <p:txBody>
          <a:bodyPr wrap="square" rtlCol="0">
            <a:spAutoFit/>
          </a:bodyPr>
          <a:lstStyle/>
          <a:p>
            <a:pPr lvl="0" algn="just" defTabSz="914400" eaLnBrk="0" fontAlgn="base" hangingPunct="0">
              <a:lnSpc>
                <a:spcPct val="140000"/>
              </a:lnSpc>
              <a:spcBef>
                <a:spcPts val="600"/>
              </a:spcBef>
              <a:buClr>
                <a:srgbClr val="00B0F0"/>
              </a:buClr>
              <a:buFont typeface="Wingdings" pitchFamily="2" charset="2"/>
              <a:buChar char="v"/>
            </a:pPr>
            <a:r>
              <a:rPr lang="en-US" altLang="en-AT" b="1" dirty="0">
                <a:solidFill>
                  <a:srgbClr val="00B0F0"/>
                </a:solidFill>
                <a:latin typeface="Roboto" panose="02000000000000000000" pitchFamily="2" charset="0"/>
                <a:ea typeface="Roboto" panose="02000000000000000000" pitchFamily="2" charset="0"/>
                <a:cs typeface="Roboto" panose="02000000000000000000" pitchFamily="2" charset="0"/>
              </a:rPr>
              <a:t> </a:t>
            </a:r>
            <a:r>
              <a:rPr lang="en-US" altLang="en-AT" sz="1600" b="1" dirty="0">
                <a:solidFill>
                  <a:srgbClr val="00B0F0"/>
                </a:solidFill>
                <a:latin typeface="Roboto" panose="02000000000000000000" pitchFamily="2" charset="0"/>
                <a:ea typeface="Roboto" panose="02000000000000000000" pitchFamily="2" charset="0"/>
                <a:cs typeface="Roboto" panose="02000000000000000000" pitchFamily="2" charset="0"/>
              </a:rPr>
              <a:t>Hydrometeorological Service in the Republic of North Macedonia </a:t>
            </a:r>
            <a:r>
              <a:rPr lang="en-GB" altLang="en-AT" sz="1600" b="1" dirty="0">
                <a:solidFill>
                  <a:srgbClr val="00B0F0"/>
                </a:solidFill>
                <a:latin typeface="Roboto" panose="02000000000000000000" pitchFamily="2" charset="0"/>
                <a:ea typeface="Roboto" panose="02000000000000000000" pitchFamily="2" charset="0"/>
                <a:cs typeface="Roboto" panose="02000000000000000000" pitchFamily="2" charset="0"/>
              </a:rPr>
              <a:t>(UHMR): </a:t>
            </a:r>
            <a:r>
              <a:rPr lang="en-GB" altLang="en-AT" sz="1600" dirty="0">
                <a:latin typeface="Roboto" panose="02000000000000000000" pitchFamily="2" charset="0"/>
                <a:ea typeface="Roboto" panose="02000000000000000000" pitchFamily="2" charset="0"/>
                <a:cs typeface="Roboto" panose="02000000000000000000" pitchFamily="2" charset="0"/>
              </a:rPr>
              <a:t>monitoring of climate indicators relevant to soil and drought metrics</a:t>
            </a:r>
            <a:endParaRPr lang="mk-MK" dirty="0">
              <a:latin typeface="Roboto" panose="02000000000000000000" pitchFamily="2" charset="0"/>
              <a:ea typeface="Roboto" panose="02000000000000000000" pitchFamily="2" charset="0"/>
              <a:cs typeface="Roboto" panose="02000000000000000000" pitchFamily="2" charset="0"/>
            </a:endParaRPr>
          </a:p>
        </p:txBody>
      </p:sp>
      <p:sp>
        <p:nvSpPr>
          <p:cNvPr id="11" name="TextBox 10">
            <a:extLst>
              <a:ext uri="{FF2B5EF4-FFF2-40B4-BE49-F238E27FC236}">
                <a16:creationId xmlns:a16="http://schemas.microsoft.com/office/drawing/2014/main" id="{C62CE0D9-2A5C-9979-9106-DBF4F234F9DA}"/>
              </a:ext>
            </a:extLst>
          </p:cNvPr>
          <p:cNvSpPr txBox="1"/>
          <p:nvPr/>
        </p:nvSpPr>
        <p:spPr>
          <a:xfrm>
            <a:off x="500255" y="4649983"/>
            <a:ext cx="10171374" cy="757130"/>
          </a:xfrm>
          <a:prstGeom prst="rect">
            <a:avLst/>
          </a:prstGeom>
          <a:noFill/>
        </p:spPr>
        <p:txBody>
          <a:bodyPr wrap="none" rtlCol="0">
            <a:spAutoFit/>
          </a:bodyPr>
          <a:lstStyle/>
          <a:p>
            <a:pPr lvl="0" algn="just" defTabSz="914400" eaLnBrk="0" fontAlgn="base" hangingPunct="0">
              <a:lnSpc>
                <a:spcPct val="140000"/>
              </a:lnSpc>
              <a:spcBef>
                <a:spcPts val="600"/>
              </a:spcBef>
              <a:buClr>
                <a:srgbClr val="00B0F0"/>
              </a:buClr>
              <a:buFont typeface="Wingdings" pitchFamily="2" charset="2"/>
              <a:buChar char="v"/>
            </a:pPr>
            <a:r>
              <a:rPr lang="en-GB" altLang="en-AT" b="1" dirty="0">
                <a:solidFill>
                  <a:srgbClr val="00B0F0"/>
                </a:solidFill>
                <a:latin typeface="Roboto" panose="02000000000000000000" pitchFamily="2" charset="0"/>
                <a:ea typeface="Roboto" panose="02000000000000000000" pitchFamily="2" charset="0"/>
                <a:cs typeface="Roboto" panose="02000000000000000000" pitchFamily="2" charset="0"/>
              </a:rPr>
              <a:t> </a:t>
            </a:r>
            <a:r>
              <a:rPr lang="en-GB" altLang="en-AT" sz="1600" b="1" dirty="0">
                <a:solidFill>
                  <a:srgbClr val="00B0F0"/>
                </a:solidFill>
                <a:latin typeface="Roboto" panose="02000000000000000000" pitchFamily="2" charset="0"/>
                <a:ea typeface="Roboto" panose="02000000000000000000" pitchFamily="2" charset="0"/>
                <a:cs typeface="Roboto" panose="02000000000000000000" pitchFamily="2" charset="0"/>
              </a:rPr>
              <a:t>Local governments and spatial planning </a:t>
            </a:r>
            <a:r>
              <a:rPr lang="en-GB" altLang="en-AT" sz="1600" b="1" dirty="0">
                <a:solidFill>
                  <a:schemeClr val="accent6">
                    <a:lumMod val="75000"/>
                  </a:schemeClr>
                </a:solidFill>
                <a:latin typeface="Roboto" panose="02000000000000000000" pitchFamily="2" charset="0"/>
                <a:ea typeface="Roboto" panose="02000000000000000000" pitchFamily="2" charset="0"/>
                <a:cs typeface="Roboto" panose="02000000000000000000" pitchFamily="2" charset="0"/>
              </a:rPr>
              <a:t>bodies</a:t>
            </a:r>
            <a:r>
              <a:rPr lang="en-GB" altLang="en-AT" sz="1600" dirty="0">
                <a:solidFill>
                  <a:schemeClr val="accent6">
                    <a:lumMod val="75000"/>
                  </a:schemeClr>
                </a:solidFill>
                <a:latin typeface="Roboto" panose="02000000000000000000" pitchFamily="2" charset="0"/>
                <a:ea typeface="Roboto" panose="02000000000000000000" pitchFamily="2" charset="0"/>
                <a:cs typeface="Roboto" panose="02000000000000000000" pitchFamily="2" charset="0"/>
              </a:rPr>
              <a:t>: </a:t>
            </a:r>
            <a:r>
              <a:rPr lang="en-GB" altLang="en-AT" sz="1600" dirty="0">
                <a:latin typeface="Roboto" panose="02000000000000000000" pitchFamily="2" charset="0"/>
                <a:ea typeface="Roboto" panose="02000000000000000000" pitchFamily="2" charset="0"/>
                <a:cs typeface="Roboto" panose="02000000000000000000" pitchFamily="2" charset="0"/>
              </a:rPr>
              <a:t>land‑use planning and management of soil sealing trends</a:t>
            </a:r>
          </a:p>
          <a:p>
            <a:endParaRPr lang="mk-MK" dirty="0">
              <a:latin typeface="Roboto" panose="02000000000000000000" pitchFamily="2" charset="0"/>
              <a:ea typeface="Roboto" panose="02000000000000000000" pitchFamily="2" charset="0"/>
              <a:cs typeface="Roboto" panose="02000000000000000000" pitchFamily="2" charset="0"/>
            </a:endParaRPr>
          </a:p>
        </p:txBody>
      </p:sp>
      <p:sp>
        <p:nvSpPr>
          <p:cNvPr id="13" name="TextBox 12">
            <a:extLst>
              <a:ext uri="{FF2B5EF4-FFF2-40B4-BE49-F238E27FC236}">
                <a16:creationId xmlns:a16="http://schemas.microsoft.com/office/drawing/2014/main" id="{CA12F182-B67E-F1B9-5300-D4E719DF8695}"/>
              </a:ext>
            </a:extLst>
          </p:cNvPr>
          <p:cNvSpPr txBox="1"/>
          <p:nvPr/>
        </p:nvSpPr>
        <p:spPr>
          <a:xfrm>
            <a:off x="500255" y="5295593"/>
            <a:ext cx="7816563" cy="615553"/>
          </a:xfrm>
          <a:prstGeom prst="rect">
            <a:avLst/>
          </a:prstGeom>
          <a:noFill/>
        </p:spPr>
        <p:txBody>
          <a:bodyPr wrap="none" rtlCol="0">
            <a:spAutoFit/>
          </a:bodyPr>
          <a:lstStyle/>
          <a:p>
            <a:pPr marL="285750" indent="-285750">
              <a:buFont typeface="Wingdings" panose="05000000000000000000" pitchFamily="2" charset="2"/>
              <a:buChar char="v"/>
            </a:pPr>
            <a:r>
              <a:rPr lang="en-US" sz="1600" b="1" dirty="0">
                <a:solidFill>
                  <a:schemeClr val="accent6">
                    <a:lumMod val="75000"/>
                  </a:schemeClr>
                </a:solidFill>
                <a:latin typeface="Roboto" panose="02000000000000000000" pitchFamily="2" charset="0"/>
                <a:ea typeface="Roboto" panose="02000000000000000000" pitchFamily="2" charset="0"/>
                <a:cs typeface="Roboto" panose="02000000000000000000" pitchFamily="2" charset="0"/>
              </a:rPr>
              <a:t>Public health institutions</a:t>
            </a:r>
            <a:r>
              <a:rPr lang="en-US" sz="1600" dirty="0">
                <a:solidFill>
                  <a:schemeClr val="accent6">
                    <a:lumMod val="75000"/>
                  </a:schemeClr>
                </a:solidFill>
                <a:latin typeface="Roboto" panose="02000000000000000000" pitchFamily="2" charset="0"/>
                <a:ea typeface="Roboto" panose="02000000000000000000" pitchFamily="2" charset="0"/>
                <a:cs typeface="Roboto" panose="02000000000000000000" pitchFamily="2" charset="0"/>
              </a:rPr>
              <a:t>: </a:t>
            </a:r>
            <a:r>
              <a:rPr lang="en-US" sz="1600" dirty="0">
                <a:latin typeface="Roboto" panose="02000000000000000000" pitchFamily="2" charset="0"/>
                <a:ea typeface="Roboto" panose="02000000000000000000" pitchFamily="2" charset="0"/>
                <a:cs typeface="Roboto" panose="02000000000000000000" pitchFamily="2" charset="0"/>
              </a:rPr>
              <a:t>health risk assessments related to contaminated sites</a:t>
            </a:r>
            <a:endParaRPr lang="mk-MK" dirty="0">
              <a:latin typeface="Roboto" panose="02000000000000000000" pitchFamily="2" charset="0"/>
              <a:ea typeface="Roboto" panose="02000000000000000000" pitchFamily="2" charset="0"/>
              <a:cs typeface="Roboto" panose="02000000000000000000" pitchFamily="2" charset="0"/>
            </a:endParaRPr>
          </a:p>
          <a:p>
            <a:endParaRPr lang="mk-MK" dirty="0">
              <a:latin typeface="Roboto" panose="02000000000000000000" pitchFamily="2" charset="0"/>
              <a:ea typeface="Roboto" panose="02000000000000000000" pitchFamily="2" charset="0"/>
              <a:cs typeface="Roboto" panose="02000000000000000000" pitchFamily="2" charset="0"/>
            </a:endParaRPr>
          </a:p>
        </p:txBody>
      </p:sp>
      <p:sp>
        <p:nvSpPr>
          <p:cNvPr id="14" name="TextBox 13">
            <a:extLst>
              <a:ext uri="{FF2B5EF4-FFF2-40B4-BE49-F238E27FC236}">
                <a16:creationId xmlns:a16="http://schemas.microsoft.com/office/drawing/2014/main" id="{B34D31B0-425D-159A-943F-7F3DFD36BC65}"/>
              </a:ext>
            </a:extLst>
          </p:cNvPr>
          <p:cNvSpPr txBox="1"/>
          <p:nvPr/>
        </p:nvSpPr>
        <p:spPr>
          <a:xfrm>
            <a:off x="764393" y="1326572"/>
            <a:ext cx="3416320" cy="646331"/>
          </a:xfrm>
          <a:prstGeom prst="rect">
            <a:avLst/>
          </a:prstGeom>
          <a:noFill/>
        </p:spPr>
        <p:txBody>
          <a:bodyPr wrap="none" rtlCol="0">
            <a:spAutoFit/>
          </a:bodyPr>
          <a:lstStyle/>
          <a:p>
            <a:r>
              <a:rPr lang="en-GB" altLang="en-AT" dirty="0">
                <a:latin typeface="Roboto" panose="02000000000000000000" pitchFamily="2" charset="0"/>
                <a:ea typeface="Roboto" panose="02000000000000000000" pitchFamily="2" charset="0"/>
                <a:cs typeface="Roboto" panose="02000000000000000000" pitchFamily="2" charset="0"/>
              </a:rPr>
              <a:t>Key institutions responsible for:</a:t>
            </a:r>
          </a:p>
          <a:p>
            <a:endParaRPr lang="mk-MK" dirty="0"/>
          </a:p>
        </p:txBody>
      </p:sp>
    </p:spTree>
    <p:extLst>
      <p:ext uri="{BB962C8B-B14F-4D97-AF65-F5344CB8AC3E}">
        <p14:creationId xmlns:p14="http://schemas.microsoft.com/office/powerpoint/2010/main" val="1670671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7" grpId="0"/>
      <p:bldP spid="8" grpId="0"/>
      <p:bldP spid="9" grpId="0"/>
      <p:bldP spid="11" grpId="0"/>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73E3C-FDBB-F7D3-313F-36C96887C7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87C41C-38C9-C4F2-0129-244832C082C1}"/>
              </a:ext>
            </a:extLst>
          </p:cNvPr>
          <p:cNvSpPr>
            <a:spLocks noGrp="1"/>
          </p:cNvSpPr>
          <p:nvPr>
            <p:ph type="title"/>
          </p:nvPr>
        </p:nvSpPr>
        <p:spPr>
          <a:xfrm>
            <a:off x="373512" y="218790"/>
            <a:ext cx="11500436" cy="808344"/>
          </a:xfrm>
        </p:spPr>
        <p:txBody>
          <a:bodyPr>
            <a:normAutofit/>
          </a:bodyPr>
          <a:lstStyle/>
          <a:p>
            <a:pPr algn="ctr"/>
            <a:r>
              <a:rPr lang="en-GB" altLang="en-AT" sz="3200" b="1" dirty="0">
                <a:solidFill>
                  <a:srgbClr val="00B0F0"/>
                </a:solidFill>
                <a:latin typeface="Roboto" panose="02000000000000000000" pitchFamily="2" charset="0"/>
                <a:ea typeface="Roboto" panose="02000000000000000000" pitchFamily="2" charset="0"/>
                <a:cs typeface="Roboto" panose="02000000000000000000" pitchFamily="2" charset="0"/>
              </a:rPr>
              <a:t>IMPLEMENTATION STATUS</a:t>
            </a:r>
          </a:p>
        </p:txBody>
      </p:sp>
      <p:sp>
        <p:nvSpPr>
          <p:cNvPr id="4" name="Rectangle 1">
            <a:extLst>
              <a:ext uri="{FF2B5EF4-FFF2-40B4-BE49-F238E27FC236}">
                <a16:creationId xmlns:a16="http://schemas.microsoft.com/office/drawing/2014/main" id="{1B7F4629-C452-AF43-5009-B3505139AAAF}"/>
              </a:ext>
            </a:extLst>
          </p:cNvPr>
          <p:cNvSpPr>
            <a:spLocks noGrp="1" noChangeArrowheads="1"/>
          </p:cNvSpPr>
          <p:nvPr>
            <p:ph idx="1"/>
          </p:nvPr>
        </p:nvSpPr>
        <p:spPr bwMode="auto">
          <a:xfrm>
            <a:off x="427266" y="1641161"/>
            <a:ext cx="10467416" cy="158792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just">
              <a:lnSpc>
                <a:spcPct val="140000"/>
              </a:lnSpc>
              <a:spcBef>
                <a:spcPts val="600"/>
              </a:spcBef>
              <a:spcAft>
                <a:spcPts val="0"/>
              </a:spcAft>
              <a:buClr>
                <a:srgbClr val="00B0F0"/>
              </a:buClr>
              <a:buFont typeface="Wingdings" pitchFamily="2" charset="2"/>
              <a:buChar char="v"/>
            </a:pPr>
            <a:r>
              <a:rPr lang="en-US" sz="1400" dirty="0">
                <a:latin typeface="Roboto" panose="02000000000000000000" pitchFamily="2" charset="0"/>
                <a:ea typeface="Roboto" panose="02000000000000000000" pitchFamily="2" charset="0"/>
                <a:cs typeface="Roboto" panose="02000000000000000000" pitchFamily="2" charset="0"/>
              </a:rPr>
              <a:t> Methodology for the Identification of Contaminated Sites </a:t>
            </a:r>
          </a:p>
          <a:p>
            <a:pPr algn="just">
              <a:lnSpc>
                <a:spcPct val="140000"/>
              </a:lnSpc>
              <a:spcBef>
                <a:spcPts val="600"/>
              </a:spcBef>
              <a:spcAft>
                <a:spcPts val="0"/>
              </a:spcAft>
              <a:buClr>
                <a:srgbClr val="00B0F0"/>
              </a:buClr>
              <a:buFont typeface="Wingdings" pitchFamily="2" charset="2"/>
              <a:buChar char="v"/>
            </a:pPr>
            <a:r>
              <a:rPr lang="en-GB" altLang="en-AT" sz="1400" dirty="0">
                <a:latin typeface="Roboto" panose="02000000000000000000" pitchFamily="2" charset="0"/>
                <a:ea typeface="Roboto" panose="02000000000000000000" pitchFamily="2" charset="0"/>
                <a:cs typeface="Roboto" panose="02000000000000000000" pitchFamily="2" charset="0"/>
              </a:rPr>
              <a:t> Identified 11 hotspots, ranked by contamination and risk</a:t>
            </a:r>
            <a:endParaRPr lang="en-US" sz="1400" dirty="0">
              <a:latin typeface="Roboto" panose="02000000000000000000" pitchFamily="2" charset="0"/>
              <a:ea typeface="Roboto" panose="02000000000000000000" pitchFamily="2" charset="0"/>
              <a:cs typeface="Roboto" panose="02000000000000000000" pitchFamily="2" charset="0"/>
            </a:endParaRPr>
          </a:p>
          <a:p>
            <a:pPr algn="just">
              <a:lnSpc>
                <a:spcPct val="140000"/>
              </a:lnSpc>
              <a:spcBef>
                <a:spcPts val="600"/>
              </a:spcBef>
              <a:spcAft>
                <a:spcPts val="0"/>
              </a:spcAft>
              <a:buClr>
                <a:srgbClr val="00B0F0"/>
              </a:buClr>
              <a:buFont typeface="Wingdings" pitchFamily="2" charset="2"/>
              <a:buChar char="v"/>
            </a:pPr>
            <a:r>
              <a:rPr lang="en-US" altLang="en-AT" sz="1400" dirty="0">
                <a:latin typeface="Roboto" panose="02000000000000000000" pitchFamily="2" charset="0"/>
                <a:ea typeface="Roboto" panose="02000000000000000000" pitchFamily="2" charset="0"/>
                <a:cs typeface="Roboto" panose="02000000000000000000" pitchFamily="2" charset="0"/>
              </a:rPr>
              <a:t> Register of Discharge and Transfer of Pollutants (RIPZ, https://ripz.moepp.gov.mk/) </a:t>
            </a:r>
          </a:p>
          <a:p>
            <a:pPr algn="just">
              <a:lnSpc>
                <a:spcPct val="140000"/>
              </a:lnSpc>
              <a:spcBef>
                <a:spcPts val="600"/>
              </a:spcBef>
              <a:spcAft>
                <a:spcPts val="0"/>
              </a:spcAft>
              <a:buClr>
                <a:srgbClr val="00B0F0"/>
              </a:buClr>
              <a:buFont typeface="Wingdings" pitchFamily="2" charset="2"/>
              <a:buChar char="v"/>
            </a:pPr>
            <a:r>
              <a:rPr lang="en-GB" altLang="en-AT" sz="1400" dirty="0">
                <a:latin typeface="Roboto" panose="02000000000000000000" pitchFamily="2" charset="0"/>
                <a:ea typeface="Roboto" panose="02000000000000000000" pitchFamily="2" charset="0"/>
                <a:cs typeface="Roboto" panose="02000000000000000000" pitchFamily="2" charset="0"/>
              </a:rPr>
              <a:t> MAKSOIL </a:t>
            </a:r>
            <a:r>
              <a:rPr lang="en-GB" altLang="en-AT" sz="1400" dirty="0">
                <a:latin typeface="Roboto" panose="02000000000000000000" pitchFamily="2" charset="0"/>
                <a:ea typeface="Roboto" panose="02000000000000000000" pitchFamily="2" charset="0"/>
                <a:cs typeface="Roboto" panose="02000000000000000000" pitchFamily="2" charset="0"/>
                <a:hlinkClick r:id="rId2"/>
              </a:rPr>
              <a:t>http://www.maksoil.ukim.mk/masis/</a:t>
            </a:r>
            <a:r>
              <a:rPr lang="en-GB" altLang="en-AT" sz="1400" dirty="0">
                <a:latin typeface="Roboto" panose="02000000000000000000" pitchFamily="2" charset="0"/>
                <a:ea typeface="Roboto" panose="02000000000000000000" pitchFamily="2" charset="0"/>
                <a:cs typeface="Roboto" panose="02000000000000000000" pitchFamily="2" charset="0"/>
              </a:rPr>
              <a:t>, data base of 63 soil maps, </a:t>
            </a:r>
            <a:r>
              <a:rPr lang="en-GB" sz="1400" dirty="0">
                <a:latin typeface="Roboto" panose="02000000000000000000" pitchFamily="2" charset="0"/>
                <a:ea typeface="Roboto" panose="02000000000000000000" pitchFamily="2" charset="0"/>
                <a:cs typeface="Roboto" panose="02000000000000000000" pitchFamily="2" charset="0"/>
              </a:rPr>
              <a:t>universities and research institutes </a:t>
            </a:r>
            <a:endParaRPr lang="en-GB" altLang="en-AT" sz="1400" dirty="0">
              <a:latin typeface="Roboto" panose="02000000000000000000" pitchFamily="2" charset="0"/>
              <a:ea typeface="Roboto" panose="02000000000000000000" pitchFamily="2" charset="0"/>
              <a:cs typeface="Roboto" panose="02000000000000000000" pitchFamily="2" charset="0"/>
            </a:endParaRPr>
          </a:p>
        </p:txBody>
      </p:sp>
      <p:pic>
        <p:nvPicPr>
          <p:cNvPr id="3" name="Immagine 31" descr="Immagine 31">
            <a:extLst>
              <a:ext uri="{FF2B5EF4-FFF2-40B4-BE49-F238E27FC236}">
                <a16:creationId xmlns:a16="http://schemas.microsoft.com/office/drawing/2014/main" id="{53619CE0-2ADB-61BC-8254-D2EF5A186EA9}"/>
              </a:ext>
            </a:extLst>
          </p:cNvPr>
          <p:cNvPicPr>
            <a:picLocks noChangeAspect="1"/>
          </p:cNvPicPr>
          <p:nvPr/>
        </p:nvPicPr>
        <p:blipFill>
          <a:blip r:embed="rId3"/>
          <a:srcRect r="51801"/>
          <a:stretch>
            <a:fillRect/>
          </a:stretch>
        </p:blipFill>
        <p:spPr>
          <a:xfrm>
            <a:off x="282798" y="5965207"/>
            <a:ext cx="788821" cy="772532"/>
          </a:xfrm>
          <a:prstGeom prst="rect">
            <a:avLst/>
          </a:prstGeom>
          <a:ln w="12700">
            <a:miter lim="400000"/>
          </a:ln>
        </p:spPr>
      </p:pic>
      <p:pic>
        <p:nvPicPr>
          <p:cNvPr id="5" name="Picture 4" descr="A logo with a star in the center&#10;&#10;Description automatically generated">
            <a:extLst>
              <a:ext uri="{FF2B5EF4-FFF2-40B4-BE49-F238E27FC236}">
                <a16:creationId xmlns:a16="http://schemas.microsoft.com/office/drawing/2014/main" id="{2E38C849-1AA5-C241-6ADC-9C99686F9AEA}"/>
              </a:ext>
            </a:extLst>
          </p:cNvPr>
          <p:cNvPicPr>
            <a:picLocks noChangeAspect="1"/>
          </p:cNvPicPr>
          <p:nvPr/>
        </p:nvPicPr>
        <p:blipFill>
          <a:blip r:embed="rId4"/>
          <a:stretch>
            <a:fillRect/>
          </a:stretch>
        </p:blipFill>
        <p:spPr>
          <a:xfrm>
            <a:off x="5737445" y="6124842"/>
            <a:ext cx="717110" cy="622235"/>
          </a:xfrm>
          <a:prstGeom prst="rect">
            <a:avLst/>
          </a:prstGeom>
        </p:spPr>
      </p:pic>
      <p:pic>
        <p:nvPicPr>
          <p:cNvPr id="6" name="Picture 5">
            <a:extLst>
              <a:ext uri="{FF2B5EF4-FFF2-40B4-BE49-F238E27FC236}">
                <a16:creationId xmlns:a16="http://schemas.microsoft.com/office/drawing/2014/main" id="{ED7C82A0-3F55-12C3-E523-8A479BD33DC0}"/>
              </a:ext>
            </a:extLst>
          </p:cNvPr>
          <p:cNvPicPr>
            <a:picLocks noChangeAspect="1"/>
          </p:cNvPicPr>
          <p:nvPr/>
        </p:nvPicPr>
        <p:blipFill>
          <a:blip r:embed="rId5"/>
          <a:stretch>
            <a:fillRect/>
          </a:stretch>
        </p:blipFill>
        <p:spPr>
          <a:xfrm>
            <a:off x="10840927" y="6151418"/>
            <a:ext cx="768350" cy="560444"/>
          </a:xfrm>
          <a:prstGeom prst="rect">
            <a:avLst/>
          </a:prstGeom>
        </p:spPr>
      </p:pic>
      <p:pic>
        <p:nvPicPr>
          <p:cNvPr id="9" name="Picture 8">
            <a:extLst>
              <a:ext uri="{FF2B5EF4-FFF2-40B4-BE49-F238E27FC236}">
                <a16:creationId xmlns:a16="http://schemas.microsoft.com/office/drawing/2014/main" id="{8DEEF1FF-5FCF-3619-3A35-C36D6787B82D}"/>
              </a:ext>
            </a:extLst>
          </p:cNvPr>
          <p:cNvPicPr>
            <a:picLocks noChangeAspect="1"/>
          </p:cNvPicPr>
          <p:nvPr/>
        </p:nvPicPr>
        <p:blipFill>
          <a:blip r:embed="rId6"/>
          <a:stretch>
            <a:fillRect/>
          </a:stretch>
        </p:blipFill>
        <p:spPr>
          <a:xfrm>
            <a:off x="8976684" y="1014351"/>
            <a:ext cx="2841804" cy="1773962"/>
          </a:xfrm>
          <a:prstGeom prst="rect">
            <a:avLst/>
          </a:prstGeom>
        </p:spPr>
      </p:pic>
      <p:sp>
        <p:nvSpPr>
          <p:cNvPr id="7" name="TextBox 6">
            <a:extLst>
              <a:ext uri="{FF2B5EF4-FFF2-40B4-BE49-F238E27FC236}">
                <a16:creationId xmlns:a16="http://schemas.microsoft.com/office/drawing/2014/main" id="{16857F20-4582-B544-2F4E-83AB5BBEA1C7}"/>
              </a:ext>
            </a:extLst>
          </p:cNvPr>
          <p:cNvSpPr txBox="1"/>
          <p:nvPr/>
        </p:nvSpPr>
        <p:spPr>
          <a:xfrm>
            <a:off x="427266" y="3191940"/>
            <a:ext cx="9764202" cy="2970044"/>
          </a:xfrm>
          <a:prstGeom prst="rect">
            <a:avLst/>
          </a:prstGeom>
          <a:noFill/>
        </p:spPr>
        <p:txBody>
          <a:bodyPr wrap="square" rtlCol="0">
            <a:spAutoFit/>
          </a:bodyPr>
          <a:lstStyle/>
          <a:p>
            <a:pPr algn="just">
              <a:lnSpc>
                <a:spcPct val="140000"/>
              </a:lnSpc>
              <a:spcBef>
                <a:spcPts val="600"/>
              </a:spcBef>
              <a:spcAft>
                <a:spcPts val="0"/>
              </a:spcAft>
              <a:buClr>
                <a:srgbClr val="00B0F0"/>
              </a:buClr>
              <a:buFont typeface="Wingdings" pitchFamily="2" charset="2"/>
              <a:buChar char="v"/>
            </a:pPr>
            <a:r>
              <a:rPr lang="en-US" sz="1400" dirty="0">
                <a:latin typeface="Roboto" panose="02000000000000000000" pitchFamily="2" charset="0"/>
                <a:ea typeface="Roboto" panose="02000000000000000000" pitchFamily="2" charset="0"/>
                <a:cs typeface="Roboto" panose="02000000000000000000" pitchFamily="2" charset="0"/>
              </a:rPr>
              <a:t>Ongoing projects: </a:t>
            </a:r>
          </a:p>
          <a:p>
            <a:pPr lvl="1" algn="just">
              <a:lnSpc>
                <a:spcPct val="140000"/>
              </a:lnSpc>
              <a:spcBef>
                <a:spcPts val="600"/>
              </a:spcBef>
              <a:spcAft>
                <a:spcPts val="0"/>
              </a:spcAft>
              <a:buClr>
                <a:srgbClr val="00B0F0"/>
              </a:buClr>
              <a:buFont typeface="Wingdings" panose="05000000000000000000" pitchFamily="2" charset="2"/>
              <a:buChar char="Ø"/>
            </a:pPr>
            <a:r>
              <a:rPr lang="en-US" sz="1200" dirty="0">
                <a:latin typeface="Roboto" panose="02000000000000000000" pitchFamily="2" charset="0"/>
                <a:ea typeface="Roboto" panose="02000000000000000000" pitchFamily="2" charset="0"/>
                <a:cs typeface="Roboto" panose="02000000000000000000" pitchFamily="2" charset="0"/>
              </a:rPr>
              <a:t>“</a:t>
            </a:r>
            <a:r>
              <a:rPr lang="en-US" sz="1200" b="1" i="1" dirty="0">
                <a:latin typeface="Roboto" panose="02000000000000000000" pitchFamily="2" charset="0"/>
                <a:ea typeface="Roboto" panose="02000000000000000000" pitchFamily="2" charset="0"/>
                <a:cs typeface="Roboto" panose="02000000000000000000" pitchFamily="2" charset="0"/>
              </a:rPr>
              <a:t>Cleaning of the contaminated site at the former OHIS factory </a:t>
            </a:r>
            <a:r>
              <a:rPr lang="en-US" sz="1200" dirty="0">
                <a:latin typeface="Roboto" panose="02000000000000000000" pitchFamily="2" charset="0"/>
                <a:ea typeface="Roboto" panose="02000000000000000000" pitchFamily="2" charset="0"/>
                <a:cs typeface="Roboto" panose="02000000000000000000" pitchFamily="2" charset="0"/>
              </a:rPr>
              <a:t>- remediation of the “small” delta HCH dumpsite financed by GEF), co-financed by Ministry of Environment and Physical Planning, European Union and Norway, implemented by UNI DO and UNOPS the “Guidelines for the Sustainable Management of Contaminated Sites with lindane (HCH) in OHIS-Skopje</a:t>
            </a:r>
            <a:endParaRPr lang="mk-MK" sz="1200" dirty="0">
              <a:latin typeface="Roboto" panose="02000000000000000000" pitchFamily="2" charset="0"/>
              <a:ea typeface="Roboto" panose="02000000000000000000" pitchFamily="2" charset="0"/>
              <a:cs typeface="Roboto" panose="02000000000000000000" pitchFamily="2" charset="0"/>
            </a:endParaRPr>
          </a:p>
          <a:p>
            <a:pPr lvl="1" algn="just">
              <a:lnSpc>
                <a:spcPct val="140000"/>
              </a:lnSpc>
              <a:spcBef>
                <a:spcPts val="600"/>
              </a:spcBef>
              <a:spcAft>
                <a:spcPts val="0"/>
              </a:spcAft>
              <a:buClr>
                <a:srgbClr val="00B0F0"/>
              </a:buClr>
              <a:buFont typeface="Wingdings" panose="05000000000000000000" pitchFamily="2" charset="2"/>
              <a:buChar char="Ø"/>
            </a:pPr>
            <a:r>
              <a:rPr lang="en-US" sz="1200" dirty="0">
                <a:latin typeface="Roboto" panose="02000000000000000000" pitchFamily="2" charset="0"/>
                <a:ea typeface="Roboto" panose="02000000000000000000" pitchFamily="2" charset="0"/>
                <a:cs typeface="Roboto" panose="02000000000000000000" pitchFamily="2" charset="0"/>
              </a:rPr>
              <a:t>Project “Strengthening the national capacities for the implementation of the Minamata Convention on Mercury with a focus on </a:t>
            </a:r>
            <a:r>
              <a:rPr lang="en-US" sz="1200" b="1" i="1" dirty="0">
                <a:latin typeface="Roboto" panose="02000000000000000000" pitchFamily="2" charset="0"/>
                <a:ea typeface="Roboto" panose="02000000000000000000" pitchFamily="2" charset="0"/>
                <a:cs typeface="Roboto" panose="02000000000000000000" pitchFamily="2" charset="0"/>
              </a:rPr>
              <a:t>developing a strategy for the assessment of a location contaminated with mercury</a:t>
            </a:r>
            <a:r>
              <a:rPr lang="en-US" sz="1200" dirty="0">
                <a:latin typeface="Roboto" panose="02000000000000000000" pitchFamily="2" charset="0"/>
                <a:ea typeface="Roboto" panose="02000000000000000000" pitchFamily="2" charset="0"/>
                <a:cs typeface="Roboto" panose="02000000000000000000" pitchFamily="2" charset="0"/>
              </a:rPr>
              <a:t>”, </a:t>
            </a:r>
            <a:r>
              <a:rPr lang="en-US" sz="1200" dirty="0" err="1">
                <a:latin typeface="Roboto" panose="02000000000000000000" pitchFamily="2" charset="0"/>
                <a:ea typeface="Roboto" panose="02000000000000000000" pitchFamily="2" charset="0"/>
                <a:cs typeface="Roboto" panose="02000000000000000000" pitchFamily="2" charset="0"/>
              </a:rPr>
              <a:t>MoEPP</a:t>
            </a:r>
            <a:r>
              <a:rPr lang="en-US" sz="1200" dirty="0">
                <a:latin typeface="Roboto" panose="02000000000000000000" pitchFamily="2" charset="0"/>
                <a:ea typeface="Roboto" panose="02000000000000000000" pitchFamily="2" charset="0"/>
                <a:cs typeface="Roboto" panose="02000000000000000000" pitchFamily="2" charset="0"/>
              </a:rPr>
              <a:t>, through the Project Office of Persistent Organic Pollutants (POPs), </a:t>
            </a:r>
          </a:p>
          <a:p>
            <a:pPr lvl="1" algn="just">
              <a:lnSpc>
                <a:spcPct val="140000"/>
              </a:lnSpc>
              <a:spcBef>
                <a:spcPts val="600"/>
              </a:spcBef>
              <a:spcAft>
                <a:spcPts val="0"/>
              </a:spcAft>
              <a:buClr>
                <a:srgbClr val="00B0F0"/>
              </a:buClr>
              <a:buFont typeface="Wingdings" panose="05000000000000000000" pitchFamily="2" charset="2"/>
              <a:buChar char="Ø"/>
            </a:pPr>
            <a:r>
              <a:rPr lang="en-US" altLang="en-AT" sz="1200" dirty="0">
                <a:latin typeface="Roboto" panose="02000000000000000000" pitchFamily="2" charset="0"/>
                <a:ea typeface="Roboto" panose="02000000000000000000" pitchFamily="2" charset="0"/>
                <a:cs typeface="Roboto" panose="02000000000000000000" pitchFamily="2" charset="0"/>
              </a:rPr>
              <a:t>GEF6 project on Sustainable Land Management, financed by GEF, implemented by </a:t>
            </a:r>
            <a:r>
              <a:rPr lang="en-US" altLang="en-AT" sz="1200" dirty="0" err="1">
                <a:latin typeface="Roboto" panose="02000000000000000000" pitchFamily="2" charset="0"/>
                <a:ea typeface="Roboto" panose="02000000000000000000" pitchFamily="2" charset="0"/>
                <a:cs typeface="Roboto" panose="02000000000000000000" pitchFamily="2" charset="0"/>
              </a:rPr>
              <a:t>MoEPP</a:t>
            </a:r>
            <a:r>
              <a:rPr lang="en-US" altLang="en-AT" sz="1200" dirty="0">
                <a:latin typeface="Roboto" panose="02000000000000000000" pitchFamily="2" charset="0"/>
                <a:ea typeface="Roboto" panose="02000000000000000000" pitchFamily="2" charset="0"/>
                <a:cs typeface="Roboto" panose="02000000000000000000" pitchFamily="2" charset="0"/>
              </a:rPr>
              <a:t> with support by UNEP, ongoing is drafting of the </a:t>
            </a:r>
            <a:r>
              <a:rPr lang="en-US" altLang="en-AT" sz="1200" b="1" i="1" u="sng" dirty="0">
                <a:latin typeface="Roboto" panose="02000000000000000000" pitchFamily="2" charset="0"/>
                <a:ea typeface="Roboto" panose="02000000000000000000" pitchFamily="2" charset="0"/>
                <a:cs typeface="Roboto" panose="02000000000000000000" pitchFamily="2" charset="0"/>
              </a:rPr>
              <a:t>first Soil Protection Law, Soil Protection Strategy and </a:t>
            </a:r>
            <a:r>
              <a:rPr lang="en-US" sz="1200" b="1" i="1" u="sng" dirty="0">
                <a:latin typeface="Roboto" panose="02000000000000000000" pitchFamily="2" charset="0"/>
                <a:ea typeface="Roboto" panose="02000000000000000000" pitchFamily="2" charset="0"/>
                <a:cs typeface="Roboto" panose="02000000000000000000" pitchFamily="2" charset="0"/>
              </a:rPr>
              <a:t>Guidelines for Establishing Soil Quality Monitoring </a:t>
            </a:r>
            <a:r>
              <a:rPr lang="en-US" sz="1200" b="1" i="1" u="sng" dirty="0" err="1">
                <a:latin typeface="Roboto" panose="02000000000000000000" pitchFamily="2" charset="0"/>
                <a:ea typeface="Roboto" panose="02000000000000000000" pitchFamily="2" charset="0"/>
                <a:cs typeface="Roboto" panose="02000000000000000000" pitchFamily="2" charset="0"/>
              </a:rPr>
              <a:t>Programme</a:t>
            </a:r>
            <a:r>
              <a:rPr lang="en-US" sz="1200" b="1" i="1" u="sng" dirty="0">
                <a:latin typeface="Roboto" panose="02000000000000000000" pitchFamily="2" charset="0"/>
                <a:ea typeface="Roboto" panose="02000000000000000000" pitchFamily="2" charset="0"/>
                <a:cs typeface="Roboto" panose="02000000000000000000" pitchFamily="2" charset="0"/>
              </a:rPr>
              <a:t> </a:t>
            </a:r>
            <a:endParaRPr lang="en-AT" altLang="en-AT" sz="1200" b="1" i="1" u="sng" dirty="0">
              <a:latin typeface="Roboto" panose="02000000000000000000" pitchFamily="2" charset="0"/>
              <a:ea typeface="Roboto" panose="02000000000000000000" pitchFamily="2" charset="0"/>
              <a:cs typeface="Roboto" panose="02000000000000000000" pitchFamily="2" charset="0"/>
            </a:endParaRPr>
          </a:p>
          <a:p>
            <a:endParaRPr lang="mk-MK" dirty="0"/>
          </a:p>
        </p:txBody>
      </p:sp>
    </p:spTree>
    <p:extLst>
      <p:ext uri="{BB962C8B-B14F-4D97-AF65-F5344CB8AC3E}">
        <p14:creationId xmlns:p14="http://schemas.microsoft.com/office/powerpoint/2010/main" val="2355109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140941-2C4D-2540-B5A0-49C5206222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C0F245-7339-900A-24E3-1B23C4D7ACEF}"/>
              </a:ext>
            </a:extLst>
          </p:cNvPr>
          <p:cNvSpPr>
            <a:spLocks noGrp="1"/>
          </p:cNvSpPr>
          <p:nvPr>
            <p:ph type="title"/>
          </p:nvPr>
        </p:nvSpPr>
        <p:spPr>
          <a:xfrm>
            <a:off x="373512" y="218790"/>
            <a:ext cx="11500436" cy="808344"/>
          </a:xfrm>
        </p:spPr>
        <p:txBody>
          <a:bodyPr>
            <a:normAutofit/>
          </a:bodyPr>
          <a:lstStyle/>
          <a:p>
            <a:pPr algn="ctr"/>
            <a:r>
              <a:rPr lang="en-GB" altLang="en-AT" sz="3200" b="1" dirty="0">
                <a:solidFill>
                  <a:srgbClr val="00B0F0"/>
                </a:solidFill>
                <a:latin typeface="Roboto" panose="02000000000000000000" pitchFamily="2" charset="0"/>
                <a:ea typeface="Roboto" panose="02000000000000000000" pitchFamily="2" charset="0"/>
                <a:cs typeface="Roboto" panose="02000000000000000000" pitchFamily="2" charset="0"/>
              </a:rPr>
              <a:t>MAIN CHALLENGES AND GAPS</a:t>
            </a:r>
          </a:p>
        </p:txBody>
      </p:sp>
      <p:sp>
        <p:nvSpPr>
          <p:cNvPr id="4" name="Rectangle 1">
            <a:extLst>
              <a:ext uri="{FF2B5EF4-FFF2-40B4-BE49-F238E27FC236}">
                <a16:creationId xmlns:a16="http://schemas.microsoft.com/office/drawing/2014/main" id="{D75D12B2-78A5-AB06-C135-F6AE4F4DBA7E}"/>
              </a:ext>
            </a:extLst>
          </p:cNvPr>
          <p:cNvSpPr>
            <a:spLocks noGrp="1" noChangeArrowheads="1"/>
          </p:cNvSpPr>
          <p:nvPr>
            <p:ph idx="1"/>
          </p:nvPr>
        </p:nvSpPr>
        <p:spPr bwMode="auto">
          <a:xfrm>
            <a:off x="373511" y="1346110"/>
            <a:ext cx="7643437" cy="440964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fontScale="40000" lnSpcReduction="20000"/>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just">
              <a:lnSpc>
                <a:spcPct val="140000"/>
              </a:lnSpc>
              <a:spcBef>
                <a:spcPts val="600"/>
              </a:spcBef>
              <a:spcAft>
                <a:spcPts val="0"/>
              </a:spcAft>
              <a:buClr>
                <a:srgbClr val="00B0F0"/>
              </a:buClr>
              <a:buFont typeface="Wingdings" pitchFamily="2" charset="2"/>
              <a:buChar char="v"/>
            </a:pPr>
            <a:r>
              <a:rPr lang="en-GB" altLang="en-AT" sz="4300" dirty="0">
                <a:latin typeface="Roboto" panose="02000000000000000000" pitchFamily="2" charset="0"/>
                <a:ea typeface="Roboto" panose="02000000000000000000" pitchFamily="2" charset="0"/>
                <a:cs typeface="Roboto" panose="02000000000000000000" pitchFamily="2" charset="0"/>
              </a:rPr>
              <a:t> </a:t>
            </a:r>
            <a:r>
              <a:rPr lang="en-US" altLang="en-AT" sz="4300" dirty="0">
                <a:latin typeface="Roboto" panose="02000000000000000000" pitchFamily="2" charset="0"/>
                <a:ea typeface="Roboto" panose="02000000000000000000" pitchFamily="2" charset="0"/>
                <a:cs typeface="Roboto" panose="02000000000000000000" pitchFamily="2" charset="0"/>
              </a:rPr>
              <a:t>Absence of Soil protection legislation</a:t>
            </a:r>
          </a:p>
          <a:p>
            <a:pPr algn="just">
              <a:lnSpc>
                <a:spcPct val="140000"/>
              </a:lnSpc>
              <a:spcBef>
                <a:spcPts val="600"/>
              </a:spcBef>
              <a:spcAft>
                <a:spcPts val="0"/>
              </a:spcAft>
              <a:buClr>
                <a:srgbClr val="00B0F0"/>
              </a:buClr>
              <a:buFont typeface="Wingdings" pitchFamily="2" charset="2"/>
              <a:buChar char="v"/>
            </a:pPr>
            <a:r>
              <a:rPr lang="en-GB" altLang="en-AT" sz="4300" dirty="0">
                <a:latin typeface="Roboto" panose="02000000000000000000" pitchFamily="2" charset="0"/>
                <a:ea typeface="Roboto" panose="02000000000000000000" pitchFamily="2" charset="0"/>
                <a:cs typeface="Roboto" panose="02000000000000000000" pitchFamily="2" charset="0"/>
              </a:rPr>
              <a:t> Absence of Monitoring system and standardised data on soil, contaminated and potentially contaminated sites</a:t>
            </a:r>
          </a:p>
          <a:p>
            <a:pPr algn="just">
              <a:lnSpc>
                <a:spcPct val="140000"/>
              </a:lnSpc>
              <a:spcBef>
                <a:spcPts val="600"/>
              </a:spcBef>
              <a:spcAft>
                <a:spcPts val="0"/>
              </a:spcAft>
              <a:buClr>
                <a:srgbClr val="00B0F0"/>
              </a:buClr>
              <a:buFont typeface="Wingdings" pitchFamily="2" charset="2"/>
              <a:buChar char="v"/>
            </a:pPr>
            <a:r>
              <a:rPr lang="en-US" altLang="en-AT" sz="4300" dirty="0">
                <a:latin typeface="Roboto" panose="02000000000000000000" pitchFamily="2" charset="0"/>
                <a:ea typeface="Roboto" panose="02000000000000000000" pitchFamily="2" charset="0"/>
                <a:cs typeface="Roboto" panose="02000000000000000000" pitchFamily="2" charset="0"/>
              </a:rPr>
              <a:t> Absence of clear definition of institutional competences and overlapping management</a:t>
            </a:r>
          </a:p>
          <a:p>
            <a:pPr algn="just">
              <a:lnSpc>
                <a:spcPct val="140000"/>
              </a:lnSpc>
              <a:spcBef>
                <a:spcPts val="600"/>
              </a:spcBef>
              <a:spcAft>
                <a:spcPts val="0"/>
              </a:spcAft>
              <a:buClr>
                <a:srgbClr val="00B0F0"/>
              </a:buClr>
              <a:buFont typeface="Wingdings" pitchFamily="2" charset="2"/>
              <a:buChar char="v"/>
            </a:pPr>
            <a:r>
              <a:rPr lang="en-US" altLang="en-AT" sz="4300" dirty="0">
                <a:latin typeface="Roboto" panose="02000000000000000000" pitchFamily="2" charset="0"/>
                <a:ea typeface="Roboto" panose="02000000000000000000" pitchFamily="2" charset="0"/>
                <a:cs typeface="Roboto" panose="02000000000000000000" pitchFamily="2" charset="0"/>
              </a:rPr>
              <a:t> Insufficient law enforcement and control on pollution sources</a:t>
            </a:r>
          </a:p>
          <a:p>
            <a:pPr algn="just">
              <a:lnSpc>
                <a:spcPct val="140000"/>
              </a:lnSpc>
              <a:spcBef>
                <a:spcPts val="600"/>
              </a:spcBef>
              <a:spcAft>
                <a:spcPts val="0"/>
              </a:spcAft>
              <a:buClr>
                <a:srgbClr val="00B0F0"/>
              </a:buClr>
              <a:buFont typeface="Wingdings" pitchFamily="2" charset="2"/>
              <a:buChar char="v"/>
            </a:pPr>
            <a:r>
              <a:rPr lang="en-US" altLang="en-AT" sz="4300" dirty="0">
                <a:latin typeface="Roboto" panose="02000000000000000000" pitchFamily="2" charset="0"/>
                <a:ea typeface="Roboto" panose="02000000000000000000" pitchFamily="2" charset="0"/>
                <a:cs typeface="Roboto" panose="02000000000000000000" pitchFamily="2" charset="0"/>
              </a:rPr>
              <a:t> Lack of a national contaminated site inventory and remediation of contaminated sites</a:t>
            </a:r>
          </a:p>
          <a:p>
            <a:pPr algn="just">
              <a:lnSpc>
                <a:spcPct val="140000"/>
              </a:lnSpc>
              <a:spcBef>
                <a:spcPts val="600"/>
              </a:spcBef>
              <a:spcAft>
                <a:spcPts val="0"/>
              </a:spcAft>
              <a:buClr>
                <a:srgbClr val="00B0F0"/>
              </a:buClr>
              <a:buFont typeface="Wingdings" pitchFamily="2" charset="2"/>
              <a:buChar char="v"/>
            </a:pPr>
            <a:r>
              <a:rPr lang="en-US" altLang="en-AT" sz="4300" dirty="0">
                <a:latin typeface="Roboto" panose="02000000000000000000" pitchFamily="2" charset="0"/>
                <a:ea typeface="Roboto" panose="02000000000000000000" pitchFamily="2" charset="0"/>
                <a:cs typeface="Roboto" panose="02000000000000000000" pitchFamily="2" charset="0"/>
              </a:rPr>
              <a:t> Insufficient awareness among decision makers and general public</a:t>
            </a:r>
            <a:endParaRPr lang="en-GB" altLang="en-AT" sz="4300" dirty="0">
              <a:latin typeface="Roboto" panose="02000000000000000000" pitchFamily="2" charset="0"/>
              <a:ea typeface="Roboto" panose="02000000000000000000" pitchFamily="2" charset="0"/>
              <a:cs typeface="Roboto" panose="02000000000000000000" pitchFamily="2" charset="0"/>
            </a:endParaRPr>
          </a:p>
          <a:p>
            <a:pPr algn="just">
              <a:lnSpc>
                <a:spcPct val="140000"/>
              </a:lnSpc>
              <a:spcBef>
                <a:spcPts val="600"/>
              </a:spcBef>
              <a:spcAft>
                <a:spcPts val="0"/>
              </a:spcAft>
              <a:buClr>
                <a:srgbClr val="00B0F0"/>
              </a:buClr>
              <a:buFont typeface="Wingdings" pitchFamily="2" charset="2"/>
              <a:buChar char="v"/>
            </a:pPr>
            <a:r>
              <a:rPr lang="en-GB" altLang="en-AT" sz="4300" dirty="0">
                <a:latin typeface="Roboto" panose="02000000000000000000" pitchFamily="2" charset="0"/>
                <a:ea typeface="Roboto" panose="02000000000000000000" pitchFamily="2" charset="0"/>
                <a:cs typeface="Roboto" panose="02000000000000000000" pitchFamily="2" charset="0"/>
              </a:rPr>
              <a:t> Limited administrative capacities at national and local level</a:t>
            </a:r>
          </a:p>
          <a:p>
            <a:pPr algn="just">
              <a:lnSpc>
                <a:spcPct val="140000"/>
              </a:lnSpc>
              <a:spcBef>
                <a:spcPts val="600"/>
              </a:spcBef>
              <a:spcAft>
                <a:spcPts val="0"/>
              </a:spcAft>
              <a:buClr>
                <a:srgbClr val="00B0F0"/>
              </a:buClr>
              <a:buFont typeface="Wingdings" pitchFamily="2" charset="2"/>
              <a:buChar char="v"/>
            </a:pPr>
            <a:r>
              <a:rPr lang="en-GB" altLang="en-AT" sz="4300" dirty="0">
                <a:latin typeface="Roboto" panose="02000000000000000000" pitchFamily="2" charset="0"/>
                <a:ea typeface="Roboto" panose="02000000000000000000" pitchFamily="2" charset="0"/>
                <a:cs typeface="Roboto" panose="02000000000000000000" pitchFamily="2" charset="0"/>
              </a:rPr>
              <a:t> Limited financial resources</a:t>
            </a:r>
          </a:p>
          <a:p>
            <a:pPr algn="just">
              <a:lnSpc>
                <a:spcPct val="140000"/>
              </a:lnSpc>
              <a:spcBef>
                <a:spcPts val="600"/>
              </a:spcBef>
              <a:spcAft>
                <a:spcPts val="0"/>
              </a:spcAft>
              <a:buClr>
                <a:srgbClr val="00B0F0"/>
              </a:buClr>
              <a:buFont typeface="Wingdings" pitchFamily="2" charset="2"/>
              <a:buChar char="v"/>
            </a:pPr>
            <a:endParaRPr lang="en-AT" altLang="en-AT" dirty="0">
              <a:latin typeface="Roboto" panose="02000000000000000000" pitchFamily="2" charset="0"/>
              <a:ea typeface="Roboto" panose="02000000000000000000" pitchFamily="2" charset="0"/>
              <a:cs typeface="Roboto" panose="02000000000000000000" pitchFamily="2" charset="0"/>
            </a:endParaRPr>
          </a:p>
        </p:txBody>
      </p:sp>
      <p:pic>
        <p:nvPicPr>
          <p:cNvPr id="3" name="Immagine 31" descr="Immagine 31">
            <a:extLst>
              <a:ext uri="{FF2B5EF4-FFF2-40B4-BE49-F238E27FC236}">
                <a16:creationId xmlns:a16="http://schemas.microsoft.com/office/drawing/2014/main" id="{E09E97BC-FA12-CF37-0066-016BA037CB4B}"/>
              </a:ext>
            </a:extLst>
          </p:cNvPr>
          <p:cNvPicPr>
            <a:picLocks noChangeAspect="1"/>
          </p:cNvPicPr>
          <p:nvPr/>
        </p:nvPicPr>
        <p:blipFill>
          <a:blip r:embed="rId2"/>
          <a:srcRect r="51801"/>
          <a:stretch>
            <a:fillRect/>
          </a:stretch>
        </p:blipFill>
        <p:spPr>
          <a:xfrm>
            <a:off x="282798" y="5965207"/>
            <a:ext cx="788821" cy="772532"/>
          </a:xfrm>
          <a:prstGeom prst="rect">
            <a:avLst/>
          </a:prstGeom>
          <a:ln w="12700">
            <a:miter lim="400000"/>
          </a:ln>
        </p:spPr>
      </p:pic>
      <p:pic>
        <p:nvPicPr>
          <p:cNvPr id="5" name="Picture 4" descr="A logo with a star in the center&#10;&#10;Description automatically generated">
            <a:extLst>
              <a:ext uri="{FF2B5EF4-FFF2-40B4-BE49-F238E27FC236}">
                <a16:creationId xmlns:a16="http://schemas.microsoft.com/office/drawing/2014/main" id="{5FF81B75-2BFE-DED1-D852-9F283599F088}"/>
              </a:ext>
            </a:extLst>
          </p:cNvPr>
          <p:cNvPicPr>
            <a:picLocks noChangeAspect="1"/>
          </p:cNvPicPr>
          <p:nvPr/>
        </p:nvPicPr>
        <p:blipFill>
          <a:blip r:embed="rId3"/>
          <a:stretch>
            <a:fillRect/>
          </a:stretch>
        </p:blipFill>
        <p:spPr>
          <a:xfrm>
            <a:off x="5737445" y="6124842"/>
            <a:ext cx="717110" cy="622235"/>
          </a:xfrm>
          <a:prstGeom prst="rect">
            <a:avLst/>
          </a:prstGeom>
        </p:spPr>
      </p:pic>
      <p:pic>
        <p:nvPicPr>
          <p:cNvPr id="6" name="Picture 5">
            <a:extLst>
              <a:ext uri="{FF2B5EF4-FFF2-40B4-BE49-F238E27FC236}">
                <a16:creationId xmlns:a16="http://schemas.microsoft.com/office/drawing/2014/main" id="{0A460222-3D66-4D58-F72F-B1018EE71E50}"/>
              </a:ext>
            </a:extLst>
          </p:cNvPr>
          <p:cNvPicPr>
            <a:picLocks noChangeAspect="1"/>
          </p:cNvPicPr>
          <p:nvPr/>
        </p:nvPicPr>
        <p:blipFill>
          <a:blip r:embed="rId4"/>
          <a:stretch>
            <a:fillRect/>
          </a:stretch>
        </p:blipFill>
        <p:spPr>
          <a:xfrm>
            <a:off x="10840927" y="6151418"/>
            <a:ext cx="768350" cy="560444"/>
          </a:xfrm>
          <a:prstGeom prst="rect">
            <a:avLst/>
          </a:prstGeom>
        </p:spPr>
      </p:pic>
      <p:pic>
        <p:nvPicPr>
          <p:cNvPr id="8" name="Picture 7" descr="Plant growing in a concrete crack">
            <a:extLst>
              <a:ext uri="{FF2B5EF4-FFF2-40B4-BE49-F238E27FC236}">
                <a16:creationId xmlns:a16="http://schemas.microsoft.com/office/drawing/2014/main" id="{6389FD8A-4EF0-BD0F-FD12-C8D2A94E5EB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138933" y="1906093"/>
            <a:ext cx="3958177" cy="2758057"/>
          </a:xfrm>
          <a:prstGeom prst="rect">
            <a:avLst/>
          </a:prstGeom>
          <a:ln>
            <a:noFill/>
          </a:ln>
          <a:effectLst>
            <a:softEdge rad="112500"/>
          </a:effectLst>
        </p:spPr>
      </p:pic>
    </p:spTree>
    <p:extLst>
      <p:ext uri="{BB962C8B-B14F-4D97-AF65-F5344CB8AC3E}">
        <p14:creationId xmlns:p14="http://schemas.microsoft.com/office/powerpoint/2010/main" val="14811332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1C552-9553-7AA9-1DF2-088CF25B36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28675F-3ED2-9334-4E91-019F89E04BEE}"/>
              </a:ext>
            </a:extLst>
          </p:cNvPr>
          <p:cNvSpPr>
            <a:spLocks noGrp="1"/>
          </p:cNvSpPr>
          <p:nvPr>
            <p:ph type="title"/>
          </p:nvPr>
        </p:nvSpPr>
        <p:spPr>
          <a:xfrm>
            <a:off x="373512" y="218790"/>
            <a:ext cx="11500436" cy="808344"/>
          </a:xfrm>
        </p:spPr>
        <p:txBody>
          <a:bodyPr>
            <a:normAutofit/>
          </a:bodyPr>
          <a:lstStyle/>
          <a:p>
            <a:pPr algn="ctr"/>
            <a:r>
              <a:rPr lang="en-GB" altLang="en-AT" sz="3200" b="1" dirty="0">
                <a:solidFill>
                  <a:srgbClr val="00B0F0"/>
                </a:solidFill>
                <a:latin typeface="Roboto" panose="02000000000000000000" pitchFamily="2" charset="0"/>
                <a:ea typeface="Roboto" panose="02000000000000000000" pitchFamily="2" charset="0"/>
                <a:cs typeface="Roboto" panose="02000000000000000000" pitchFamily="2" charset="0"/>
              </a:rPr>
              <a:t>PRIORITY NEEDS AND OPPORTUNITIES </a:t>
            </a:r>
          </a:p>
        </p:txBody>
      </p:sp>
      <p:sp>
        <p:nvSpPr>
          <p:cNvPr id="4" name="Rectangle 1">
            <a:extLst>
              <a:ext uri="{FF2B5EF4-FFF2-40B4-BE49-F238E27FC236}">
                <a16:creationId xmlns:a16="http://schemas.microsoft.com/office/drawing/2014/main" id="{E9772993-54F7-50E8-200C-4E698DB5A2EF}"/>
              </a:ext>
            </a:extLst>
          </p:cNvPr>
          <p:cNvSpPr>
            <a:spLocks noGrp="1" noChangeArrowheads="1"/>
          </p:cNvSpPr>
          <p:nvPr>
            <p:ph idx="1"/>
          </p:nvPr>
        </p:nvSpPr>
        <p:spPr bwMode="auto">
          <a:xfrm>
            <a:off x="373512" y="1346110"/>
            <a:ext cx="6366294" cy="4300121"/>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0" compatLnSpc="1">
            <a:prstTxWarp prst="textNoShape">
              <a:avLst/>
            </a:prstTxWarp>
            <a:normAutofit fontScale="85000" lnSpcReduction="10000"/>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nSpc>
                <a:spcPct val="140000"/>
              </a:lnSpc>
              <a:spcBef>
                <a:spcPts val="600"/>
              </a:spcBef>
              <a:spcAft>
                <a:spcPts val="0"/>
              </a:spcAft>
              <a:buClr>
                <a:srgbClr val="00B0F0"/>
              </a:buClr>
              <a:buFont typeface="Wingdings" pitchFamily="2" charset="2"/>
              <a:buChar char="v"/>
            </a:pPr>
            <a:r>
              <a:rPr lang="en-GB" altLang="en-AT" dirty="0">
                <a:latin typeface="Roboto" panose="02000000000000000000" pitchFamily="2" charset="0"/>
                <a:ea typeface="Roboto" panose="02000000000000000000" pitchFamily="2" charset="0"/>
                <a:cs typeface="Roboto" panose="02000000000000000000" pitchFamily="2" charset="0"/>
              </a:rPr>
              <a:t> Soil Protection Law and Strategy</a:t>
            </a:r>
          </a:p>
          <a:p>
            <a:pPr>
              <a:lnSpc>
                <a:spcPct val="140000"/>
              </a:lnSpc>
              <a:spcBef>
                <a:spcPts val="600"/>
              </a:spcBef>
              <a:spcAft>
                <a:spcPts val="0"/>
              </a:spcAft>
              <a:buClr>
                <a:srgbClr val="00B0F0"/>
              </a:buClr>
              <a:buFont typeface="Wingdings" pitchFamily="2" charset="2"/>
              <a:buChar char="v"/>
            </a:pPr>
            <a:r>
              <a:rPr lang="en-US" dirty="0">
                <a:latin typeface="Roboto" panose="02000000000000000000" pitchFamily="2" charset="0"/>
                <a:ea typeface="Roboto" panose="02000000000000000000" pitchFamily="2" charset="0"/>
                <a:cs typeface="Roboto" panose="02000000000000000000" pitchFamily="2" charset="0"/>
              </a:rPr>
              <a:t> Guidelines for Establishing Soil Quality Monitoring </a:t>
            </a:r>
            <a:r>
              <a:rPr lang="en-US" dirty="0" err="1">
                <a:latin typeface="Roboto" panose="02000000000000000000" pitchFamily="2" charset="0"/>
                <a:ea typeface="Roboto" panose="02000000000000000000" pitchFamily="2" charset="0"/>
                <a:cs typeface="Roboto" panose="02000000000000000000" pitchFamily="2" charset="0"/>
              </a:rPr>
              <a:t>Programme</a:t>
            </a:r>
            <a:r>
              <a:rPr lang="en-US" dirty="0">
                <a:latin typeface="Roboto" panose="02000000000000000000" pitchFamily="2" charset="0"/>
                <a:ea typeface="Roboto" panose="02000000000000000000" pitchFamily="2" charset="0"/>
                <a:cs typeface="Roboto" panose="02000000000000000000" pitchFamily="2" charset="0"/>
              </a:rPr>
              <a:t> </a:t>
            </a:r>
            <a:endParaRPr lang="en-GB" altLang="en-AT" dirty="0">
              <a:latin typeface="Roboto" panose="02000000000000000000" pitchFamily="2" charset="0"/>
              <a:ea typeface="Roboto" panose="02000000000000000000" pitchFamily="2" charset="0"/>
              <a:cs typeface="Roboto" panose="02000000000000000000" pitchFamily="2" charset="0"/>
            </a:endParaRPr>
          </a:p>
          <a:p>
            <a:pPr>
              <a:lnSpc>
                <a:spcPct val="140000"/>
              </a:lnSpc>
              <a:spcBef>
                <a:spcPts val="600"/>
              </a:spcBef>
              <a:spcAft>
                <a:spcPts val="0"/>
              </a:spcAft>
              <a:buClr>
                <a:srgbClr val="00B0F0"/>
              </a:buClr>
              <a:buFont typeface="Wingdings" pitchFamily="2" charset="2"/>
              <a:buChar char="v"/>
            </a:pPr>
            <a:r>
              <a:rPr lang="en-GB" altLang="en-AT" dirty="0">
                <a:latin typeface="Roboto" panose="02000000000000000000" pitchFamily="2" charset="0"/>
                <a:ea typeface="Roboto" panose="02000000000000000000" pitchFamily="2" charset="0"/>
                <a:cs typeface="Roboto" panose="02000000000000000000" pitchFamily="2" charset="0"/>
              </a:rPr>
              <a:t> Development of National Soil Monitoring System (indicators, methodology, continuous reporting)</a:t>
            </a:r>
          </a:p>
          <a:p>
            <a:pPr>
              <a:lnSpc>
                <a:spcPct val="140000"/>
              </a:lnSpc>
              <a:spcBef>
                <a:spcPts val="600"/>
              </a:spcBef>
              <a:spcAft>
                <a:spcPts val="0"/>
              </a:spcAft>
              <a:buClr>
                <a:srgbClr val="00B0F0"/>
              </a:buClr>
              <a:buFont typeface="Wingdings" pitchFamily="2" charset="2"/>
              <a:buChar char="v"/>
            </a:pPr>
            <a:r>
              <a:rPr lang="en-US" dirty="0">
                <a:latin typeface="Roboto" panose="02000000000000000000" pitchFamily="2" charset="0"/>
                <a:ea typeface="Roboto" panose="02000000000000000000" pitchFamily="2" charset="0"/>
                <a:cs typeface="Roboto" panose="02000000000000000000" pitchFamily="2" charset="0"/>
              </a:rPr>
              <a:t> Clear institutional competencies and improved inter-ministerial coordination</a:t>
            </a:r>
            <a:r>
              <a:rPr lang="en-US" altLang="en-AT" dirty="0">
                <a:latin typeface="Roboto" panose="02000000000000000000" pitchFamily="2" charset="0"/>
                <a:ea typeface="Roboto" panose="02000000000000000000" pitchFamily="2" charset="0"/>
                <a:cs typeface="Roboto" panose="02000000000000000000" pitchFamily="2" charset="0"/>
              </a:rPr>
              <a:t> </a:t>
            </a:r>
          </a:p>
          <a:p>
            <a:pPr>
              <a:lnSpc>
                <a:spcPct val="140000"/>
              </a:lnSpc>
              <a:spcBef>
                <a:spcPts val="600"/>
              </a:spcBef>
              <a:spcAft>
                <a:spcPts val="0"/>
              </a:spcAft>
              <a:buClr>
                <a:srgbClr val="00B0F0"/>
              </a:buClr>
              <a:buFont typeface="Wingdings" pitchFamily="2" charset="2"/>
              <a:buChar char="v"/>
            </a:pPr>
            <a:r>
              <a:rPr lang="en-US" altLang="en-AT" dirty="0">
                <a:latin typeface="Roboto" panose="02000000000000000000" pitchFamily="2" charset="0"/>
                <a:ea typeface="Roboto" panose="02000000000000000000" pitchFamily="2" charset="0"/>
                <a:cs typeface="Roboto" panose="02000000000000000000" pitchFamily="2" charset="0"/>
              </a:rPr>
              <a:t>Clear coordination among national and local authorities</a:t>
            </a:r>
            <a:endParaRPr lang="en-GB" altLang="en-AT" dirty="0">
              <a:latin typeface="Roboto" panose="02000000000000000000" pitchFamily="2" charset="0"/>
              <a:ea typeface="Roboto" panose="02000000000000000000" pitchFamily="2" charset="0"/>
              <a:cs typeface="Roboto" panose="02000000000000000000" pitchFamily="2" charset="0"/>
            </a:endParaRPr>
          </a:p>
          <a:p>
            <a:pPr>
              <a:lnSpc>
                <a:spcPct val="140000"/>
              </a:lnSpc>
              <a:spcBef>
                <a:spcPts val="600"/>
              </a:spcBef>
              <a:spcAft>
                <a:spcPts val="0"/>
              </a:spcAft>
              <a:buClr>
                <a:srgbClr val="00B0F0"/>
              </a:buClr>
              <a:buFont typeface="Wingdings" pitchFamily="2" charset="2"/>
              <a:buChar char="v"/>
            </a:pPr>
            <a:r>
              <a:rPr lang="en-GB" altLang="en-AT" dirty="0">
                <a:latin typeface="Roboto" panose="02000000000000000000" pitchFamily="2" charset="0"/>
                <a:ea typeface="Roboto" panose="02000000000000000000" pitchFamily="2" charset="0"/>
                <a:cs typeface="Roboto" panose="02000000000000000000" pitchFamily="2" charset="0"/>
              </a:rPr>
              <a:t> Capacity building on soil monitoring, reporting and law enforcement </a:t>
            </a:r>
          </a:p>
          <a:p>
            <a:pPr>
              <a:lnSpc>
                <a:spcPct val="140000"/>
              </a:lnSpc>
              <a:spcBef>
                <a:spcPts val="600"/>
              </a:spcBef>
              <a:spcAft>
                <a:spcPts val="0"/>
              </a:spcAft>
              <a:buClr>
                <a:srgbClr val="00B0F0"/>
              </a:buClr>
              <a:buFont typeface="Wingdings" pitchFamily="2" charset="2"/>
              <a:buChar char="v"/>
            </a:pPr>
            <a:r>
              <a:rPr lang="en-GB" altLang="en-AT" dirty="0">
                <a:latin typeface="Roboto" panose="02000000000000000000" pitchFamily="2" charset="0"/>
                <a:ea typeface="Roboto" panose="02000000000000000000" pitchFamily="2" charset="0"/>
                <a:cs typeface="Roboto" panose="02000000000000000000" pitchFamily="2" charset="0"/>
              </a:rPr>
              <a:t> Regional cooperation and knowledge exchange</a:t>
            </a:r>
            <a:endParaRPr lang="en-AT" altLang="en-AT" dirty="0">
              <a:latin typeface="Roboto" panose="02000000000000000000" pitchFamily="2" charset="0"/>
              <a:ea typeface="Roboto" panose="02000000000000000000" pitchFamily="2" charset="0"/>
              <a:cs typeface="Roboto" panose="02000000000000000000" pitchFamily="2" charset="0"/>
            </a:endParaRPr>
          </a:p>
        </p:txBody>
      </p:sp>
      <p:pic>
        <p:nvPicPr>
          <p:cNvPr id="3" name="Immagine 31" descr="Immagine 31">
            <a:extLst>
              <a:ext uri="{FF2B5EF4-FFF2-40B4-BE49-F238E27FC236}">
                <a16:creationId xmlns:a16="http://schemas.microsoft.com/office/drawing/2014/main" id="{EC3BF83E-9B8E-D071-5741-F265AE67838D}"/>
              </a:ext>
            </a:extLst>
          </p:cNvPr>
          <p:cNvPicPr>
            <a:picLocks noChangeAspect="1"/>
          </p:cNvPicPr>
          <p:nvPr/>
        </p:nvPicPr>
        <p:blipFill>
          <a:blip r:embed="rId2"/>
          <a:srcRect r="51801"/>
          <a:stretch>
            <a:fillRect/>
          </a:stretch>
        </p:blipFill>
        <p:spPr>
          <a:xfrm>
            <a:off x="282798" y="5965207"/>
            <a:ext cx="788821" cy="772532"/>
          </a:xfrm>
          <a:prstGeom prst="rect">
            <a:avLst/>
          </a:prstGeom>
          <a:ln w="12700">
            <a:miter lim="400000"/>
          </a:ln>
        </p:spPr>
      </p:pic>
      <p:pic>
        <p:nvPicPr>
          <p:cNvPr id="5" name="Picture 4" descr="A logo with a star in the center&#10;&#10;Description automatically generated">
            <a:extLst>
              <a:ext uri="{FF2B5EF4-FFF2-40B4-BE49-F238E27FC236}">
                <a16:creationId xmlns:a16="http://schemas.microsoft.com/office/drawing/2014/main" id="{4DF071F1-E9E6-0210-5B0E-1C4BFFE8F624}"/>
              </a:ext>
            </a:extLst>
          </p:cNvPr>
          <p:cNvPicPr>
            <a:picLocks noChangeAspect="1"/>
          </p:cNvPicPr>
          <p:nvPr/>
        </p:nvPicPr>
        <p:blipFill>
          <a:blip r:embed="rId3"/>
          <a:stretch>
            <a:fillRect/>
          </a:stretch>
        </p:blipFill>
        <p:spPr>
          <a:xfrm>
            <a:off x="5737445" y="6124842"/>
            <a:ext cx="717110" cy="622235"/>
          </a:xfrm>
          <a:prstGeom prst="rect">
            <a:avLst/>
          </a:prstGeom>
        </p:spPr>
      </p:pic>
      <p:pic>
        <p:nvPicPr>
          <p:cNvPr id="6" name="Picture 5">
            <a:extLst>
              <a:ext uri="{FF2B5EF4-FFF2-40B4-BE49-F238E27FC236}">
                <a16:creationId xmlns:a16="http://schemas.microsoft.com/office/drawing/2014/main" id="{46325F91-633E-C4D7-B8BD-C611290A3899}"/>
              </a:ext>
            </a:extLst>
          </p:cNvPr>
          <p:cNvPicPr>
            <a:picLocks noChangeAspect="1"/>
          </p:cNvPicPr>
          <p:nvPr/>
        </p:nvPicPr>
        <p:blipFill>
          <a:blip r:embed="rId4"/>
          <a:stretch>
            <a:fillRect/>
          </a:stretch>
        </p:blipFill>
        <p:spPr>
          <a:xfrm>
            <a:off x="10840927" y="6151418"/>
            <a:ext cx="768350" cy="560444"/>
          </a:xfrm>
          <a:prstGeom prst="rect">
            <a:avLst/>
          </a:prstGeom>
        </p:spPr>
      </p:pic>
      <p:pic>
        <p:nvPicPr>
          <p:cNvPr id="8" name="Picture 7" descr="Seedling growing on a tree trunk">
            <a:extLst>
              <a:ext uri="{FF2B5EF4-FFF2-40B4-BE49-F238E27FC236}">
                <a16:creationId xmlns:a16="http://schemas.microsoft.com/office/drawing/2014/main" id="{13BBC069-CDE7-CFB1-5B3B-E764BBDD9EE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76661" y="1346110"/>
            <a:ext cx="5115339" cy="3643333"/>
          </a:xfrm>
          <a:prstGeom prst="rect">
            <a:avLst/>
          </a:prstGeom>
          <a:ln>
            <a:noFill/>
          </a:ln>
          <a:effectLst>
            <a:softEdge rad="112500"/>
          </a:effectLst>
        </p:spPr>
      </p:pic>
    </p:spTree>
    <p:extLst>
      <p:ext uri="{BB962C8B-B14F-4D97-AF65-F5344CB8AC3E}">
        <p14:creationId xmlns:p14="http://schemas.microsoft.com/office/powerpoint/2010/main" val="33460719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ater on the ground">
            <a:extLst>
              <a:ext uri="{FF2B5EF4-FFF2-40B4-BE49-F238E27FC236}">
                <a16:creationId xmlns:a16="http://schemas.microsoft.com/office/drawing/2014/main" id="{55AE1004-D0CE-A2C8-FB1A-BDC13593C97F}"/>
              </a:ext>
            </a:extLst>
          </p:cNvPr>
          <p:cNvPicPr>
            <a:picLocks noChangeAspect="1"/>
          </p:cNvPicPr>
          <p:nvPr/>
        </p:nvPicPr>
        <p:blipFill>
          <a:blip r:embed="rId3"/>
          <a:stretch>
            <a:fillRect/>
          </a:stretch>
        </p:blipFill>
        <p:spPr>
          <a:xfrm>
            <a:off x="0" y="0"/>
            <a:ext cx="12192000" cy="6858000"/>
          </a:xfrm>
          <a:prstGeom prst="rect">
            <a:avLst/>
          </a:prstGeom>
          <a:ln>
            <a:noFill/>
          </a:ln>
          <a:effectLst>
            <a:outerShdw blurRad="190500" algn="tl" rotWithShape="0">
              <a:srgbClr val="000000">
                <a:alpha val="70000"/>
              </a:srgbClr>
            </a:outerShdw>
          </a:effectLst>
        </p:spPr>
      </p:pic>
      <p:graphicFrame>
        <p:nvGraphicFramePr>
          <p:cNvPr id="4" name="Table 3">
            <a:extLst>
              <a:ext uri="{FF2B5EF4-FFF2-40B4-BE49-F238E27FC236}">
                <a16:creationId xmlns:a16="http://schemas.microsoft.com/office/drawing/2014/main" id="{8B9F0699-3CE1-D04B-89C8-A1562B187862}"/>
              </a:ext>
            </a:extLst>
          </p:cNvPr>
          <p:cNvGraphicFramePr>
            <a:graphicFrameLocks noGrp="1"/>
          </p:cNvGraphicFramePr>
          <p:nvPr>
            <p:extLst>
              <p:ext uri="{D42A27DB-BD31-4B8C-83A1-F6EECF244321}">
                <p14:modId xmlns:p14="http://schemas.microsoft.com/office/powerpoint/2010/main" val="295954543"/>
              </p:ext>
            </p:extLst>
          </p:nvPr>
        </p:nvGraphicFramePr>
        <p:xfrm>
          <a:off x="196142" y="3549316"/>
          <a:ext cx="12059653" cy="3392582"/>
        </p:xfrm>
        <a:graphic>
          <a:graphicData uri="http://schemas.openxmlformats.org/drawingml/2006/table">
            <a:tbl>
              <a:tblPr>
                <a:effectLst/>
                <a:tableStyleId>{5C22544A-7EE6-4342-B048-85BDC9FD1C3A}</a:tableStyleId>
              </a:tblPr>
              <a:tblGrid>
                <a:gridCol w="12059653">
                  <a:extLst>
                    <a:ext uri="{9D8B030D-6E8A-4147-A177-3AD203B41FA5}">
                      <a16:colId xmlns:a16="http://schemas.microsoft.com/office/drawing/2014/main" val="1031637976"/>
                    </a:ext>
                  </a:extLst>
                </a:gridCol>
              </a:tblGrid>
              <a:tr h="106887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4000" b="0" dirty="0">
                          <a:solidFill>
                            <a:schemeClr val="bg1"/>
                          </a:solidFill>
                          <a:latin typeface="Roboto Regular" pitchFamily="2" charset="0"/>
                          <a:ea typeface="Roboto Regular" pitchFamily="2" charset="0"/>
                        </a:rPr>
                        <a:t>Thank you for your attention </a:t>
                      </a:r>
                    </a:p>
                  </a:txBody>
                  <a:tcPr>
                    <a:lnL w="12700" cmpd="sng">
                      <a:noFill/>
                    </a:lnL>
                    <a:lnR w="12700" cmpd="sng">
                      <a:noFill/>
                    </a:lnR>
                    <a:lnT w="12700" cmpd="sng">
                      <a:noFill/>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412377598"/>
                  </a:ext>
                </a:extLst>
              </a:tr>
              <a:tr h="186651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u="none" dirty="0">
                          <a:solidFill>
                            <a:schemeClr val="bg1"/>
                          </a:solidFill>
                          <a:latin typeface="Roboto" panose="02000000000000000000" pitchFamily="2" charset="0"/>
                          <a:ea typeface="Roboto" panose="02000000000000000000" pitchFamily="2" charset="0"/>
                          <a:hlinkClick r:id="rId4">
                            <a:extLst>
                              <a:ext uri="{A12FA001-AC4F-418D-AE19-62706E023703}">
                                <ahyp:hlinkClr xmlns:ahyp="http://schemas.microsoft.com/office/drawing/2018/hyperlinkcolor" val="tx"/>
                              </a:ext>
                            </a:extLst>
                          </a:hlinkClick>
                        </a:rPr>
                        <a:t>Kristina Buzharoska,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u="none" dirty="0">
                          <a:solidFill>
                            <a:schemeClr val="bg1"/>
                          </a:solidFill>
                          <a:latin typeface="Roboto" panose="02000000000000000000" pitchFamily="2" charset="0"/>
                          <a:ea typeface="Roboto" panose="02000000000000000000" pitchFamily="2" charset="0"/>
                          <a:hlinkClick r:id="rId4">
                            <a:extLst>
                              <a:ext uri="{A12FA001-AC4F-418D-AE19-62706E023703}">
                                <ahyp:hlinkClr xmlns:ahyp="http://schemas.microsoft.com/office/drawing/2018/hyperlinkcolor" val="tx"/>
                              </a:ext>
                            </a:extLst>
                          </a:hlinkClick>
                        </a:rPr>
                        <a:t>National Project Coordinator,</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u="none">
                          <a:solidFill>
                            <a:schemeClr val="bg1"/>
                          </a:solidFill>
                          <a:latin typeface="Roboto" panose="02000000000000000000" pitchFamily="2" charset="0"/>
                          <a:ea typeface="Roboto" panose="02000000000000000000" pitchFamily="2" charset="0"/>
                          <a:hlinkClick r:id="rId4">
                            <a:extLst>
                              <a:ext uri="{A12FA001-AC4F-418D-AE19-62706E023703}">
                                <ahyp:hlinkClr xmlns:ahyp="http://schemas.microsoft.com/office/drawing/2018/hyperlinkcolor" val="tx"/>
                              </a:ext>
                            </a:extLst>
                          </a:hlinkClick>
                        </a:rPr>
                        <a:t> UNEP Project Office, North Macedonia </a:t>
                      </a:r>
                      <a:endParaRPr lang="en-US" sz="1200" b="1" u="none" dirty="0">
                        <a:solidFill>
                          <a:schemeClr val="bg1"/>
                        </a:solidFill>
                        <a:latin typeface="Roboto" panose="02000000000000000000" pitchFamily="2" charset="0"/>
                        <a:ea typeface="Roboto" panose="02000000000000000000" pitchFamily="2" charset="0"/>
                        <a:hlinkClick r:id="rId4">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u="none" dirty="0">
                          <a:solidFill>
                            <a:schemeClr val="bg1"/>
                          </a:solidFill>
                          <a:latin typeface="Roboto" panose="02000000000000000000" pitchFamily="2" charset="0"/>
                          <a:ea typeface="Roboto" panose="02000000000000000000" pitchFamily="2" charset="0"/>
                          <a:hlinkClick r:id="rId4">
                            <a:extLst>
                              <a:ext uri="{A12FA001-AC4F-418D-AE19-62706E023703}">
                                <ahyp:hlinkClr xmlns:ahyp="http://schemas.microsoft.com/office/drawing/2018/hyperlinkcolor" val="tx"/>
                              </a:ext>
                            </a:extLst>
                          </a:hlinkClick>
                        </a:rPr>
                        <a:t>Kristina.Buzharoska@un.org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u="none" dirty="0">
                        <a:solidFill>
                          <a:schemeClr val="bg1"/>
                        </a:solidFill>
                        <a:latin typeface="Roboto" panose="02000000000000000000" pitchFamily="2" charset="0"/>
                        <a:ea typeface="Roboto" panose="02000000000000000000" pitchFamily="2" charset="0"/>
                      </a:endParaRPr>
                    </a:p>
                  </a:txBody>
                  <a:tcPr anchor="ctr">
                    <a:lnL w="12700" cmpd="sng">
                      <a:noFill/>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56558981"/>
                  </a:ext>
                </a:extLst>
              </a:tr>
              <a:tr h="373303">
                <a:tc>
                  <a:txBody>
                    <a:bodyPr/>
                    <a:lstStyle/>
                    <a:p>
                      <a:pPr algn="r"/>
                      <a:r>
                        <a:rPr lang="en-US" sz="2400" dirty="0" err="1">
                          <a:solidFill>
                            <a:schemeClr val="bg1"/>
                          </a:solidFill>
                          <a:latin typeface="Roboto" panose="02000000000000000000" pitchFamily="2" charset="0"/>
                          <a:ea typeface="Roboto" panose="02000000000000000000" pitchFamily="2" charset="0"/>
                        </a:rPr>
                        <a:t>www.unep.org</a:t>
                      </a:r>
                      <a:endParaRPr lang="en-US" sz="2400" dirty="0">
                        <a:solidFill>
                          <a:schemeClr val="bg1"/>
                        </a:solidFill>
                        <a:latin typeface="Roboto" panose="02000000000000000000" pitchFamily="2" charset="0"/>
                        <a:ea typeface="Roboto" panose="02000000000000000000" pitchFamily="2" charset="0"/>
                      </a:endParaRPr>
                    </a:p>
                  </a:txBody>
                  <a:tcPr anchor="ctr">
                    <a:lnL w="12700" cmpd="sng">
                      <a:noFill/>
                    </a:lnL>
                    <a:lnR w="12700" cmpd="sng">
                      <a:noFill/>
                    </a:lnR>
                    <a:lnT w="12700" cap="flat" cmpd="sng" algn="ctr">
                      <a:solidFill>
                        <a:schemeClr val="bg1"/>
                      </a:solidFill>
                      <a:prstDash val="solid"/>
                      <a:round/>
                      <a:headEnd type="none" w="med" len="med"/>
                      <a:tailEnd type="none" w="med" len="med"/>
                    </a:lnT>
                    <a:lnB w="12700" cmpd="sng">
                      <a:noFill/>
                    </a:lnB>
                    <a:noFill/>
                  </a:tcPr>
                </a:tc>
                <a:extLst>
                  <a:ext uri="{0D108BD9-81ED-4DB2-BD59-A6C34878D82A}">
                    <a16:rowId xmlns:a16="http://schemas.microsoft.com/office/drawing/2014/main" val="3271212888"/>
                  </a:ext>
                </a:extLst>
              </a:tr>
            </a:tbl>
          </a:graphicData>
        </a:graphic>
      </p:graphicFrame>
      <p:pic>
        <p:nvPicPr>
          <p:cNvPr id="5" name="Picture 4">
            <a:extLst>
              <a:ext uri="{FF2B5EF4-FFF2-40B4-BE49-F238E27FC236}">
                <a16:creationId xmlns:a16="http://schemas.microsoft.com/office/drawing/2014/main" id="{D8DEA340-FA27-CA4A-9DFF-98CD3F9921EA}"/>
              </a:ext>
            </a:extLst>
          </p:cNvPr>
          <p:cNvPicPr>
            <a:picLocks noChangeAspect="1"/>
          </p:cNvPicPr>
          <p:nvPr/>
        </p:nvPicPr>
        <p:blipFill>
          <a:blip r:embed="rId5"/>
          <a:stretch>
            <a:fillRect/>
          </a:stretch>
        </p:blipFill>
        <p:spPr>
          <a:xfrm>
            <a:off x="9930990" y="568960"/>
            <a:ext cx="1587910" cy="1158240"/>
          </a:xfrm>
          <a:prstGeom prst="rect">
            <a:avLst/>
          </a:prstGeom>
        </p:spPr>
      </p:pic>
    </p:spTree>
    <p:extLst>
      <p:ext uri="{BB962C8B-B14F-4D97-AF65-F5344CB8AC3E}">
        <p14:creationId xmlns:p14="http://schemas.microsoft.com/office/powerpoint/2010/main" val="2825358901"/>
      </p:ext>
    </p:extLst>
  </p:cSld>
  <p:clrMapOvr>
    <a:masterClrMapping/>
  </p:clrMapOvr>
</p:sld>
</file>

<file path=ppt/theme/theme1.xml><?xml version="1.0" encoding="utf-8"?>
<a:theme xmlns:a="http://schemas.openxmlformats.org/drawingml/2006/main" name="Retrospect">
  <a:themeElements>
    <a:clrScheme name="Custom 7">
      <a:dk1>
        <a:sysClr val="windowText" lastClr="000000"/>
      </a:dk1>
      <a:lt1>
        <a:sysClr val="window" lastClr="FFFFFF"/>
      </a:lt1>
      <a:dk2>
        <a:srgbClr val="455F51"/>
      </a:dk2>
      <a:lt2>
        <a:srgbClr val="E2DFCC"/>
      </a:lt2>
      <a:accent1>
        <a:srgbClr val="37A76F"/>
      </a:accent1>
      <a:accent2>
        <a:srgbClr val="37A76F"/>
      </a:accent2>
      <a:accent3>
        <a:srgbClr val="37A76F"/>
      </a:accent3>
      <a:accent4>
        <a:srgbClr val="44C1A3"/>
      </a:accent4>
      <a:accent5>
        <a:srgbClr val="4EB3CF"/>
      </a:accent5>
      <a:accent6>
        <a:srgbClr val="51C3F9"/>
      </a:accent6>
      <a:hlink>
        <a:srgbClr val="6B9F25"/>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lossy">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12700" cap="flat" cmpd="sng" algn="ctr">
          <a:solidFill>
            <a:schemeClr val="phClr">
              <a:tint val="95000"/>
              <a:shade val="95000"/>
              <a:satMod val="120000"/>
            </a:schemeClr>
          </a:solidFill>
          <a:prstDash val="solid"/>
        </a:ln>
        <a:ln w="55000" cap="flat" cmpd="thickThin" algn="ctr">
          <a:solidFill>
            <a:schemeClr val="phClr">
              <a:tint val="90000"/>
              <a:satMod val="130000"/>
            </a:schemeClr>
          </a:solidFill>
          <a:prstDash val="solid"/>
        </a:ln>
        <a:ln w="50800" cap="flat" cmpd="sng"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CC2ACFA87F550418D225E071F542ADA" ma:contentTypeVersion="19" ma:contentTypeDescription="Create a new document." ma:contentTypeScope="" ma:versionID="70ac6588b2c929b3c1fb25b31abb9a40">
  <xsd:schema xmlns:xsd="http://www.w3.org/2001/XMLSchema" xmlns:xs="http://www.w3.org/2001/XMLSchema" xmlns:p="http://schemas.microsoft.com/office/2006/metadata/properties" xmlns:ns2="0f1cb922-524b-4a63-a729-f715e5c73bc5" xmlns:ns3="8bde3967-4b29-49c8-add0-1b77de203898" xmlns:ns4="985ec44e-1bab-4c0b-9df0-6ba128686fc9" targetNamespace="http://schemas.microsoft.com/office/2006/metadata/properties" ma:root="true" ma:fieldsID="b90362aade7d3c640ccde93ed8e10a6f" ns2:_="" ns3:_="" ns4:_="">
    <xsd:import namespace="0f1cb922-524b-4a63-a729-f715e5c73bc5"/>
    <xsd:import namespace="8bde3967-4b29-49c8-add0-1b77de203898"/>
    <xsd:import namespace="985ec44e-1bab-4c0b-9df0-6ba128686fc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f1cb922-524b-4a63-a729-f715e5c73bc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bde3967-4b29-49c8-add0-1b77de203898"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1130028a-ccc8-4b36-86b9-6430aa5c34b5}" ma:internalName="TaxCatchAll" ma:showField="CatchAllData" ma:web="8bde3967-4b29-49c8-add0-1b77de20389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985ec44e-1bab-4c0b-9df0-6ba128686fc9" xsi:nil="true"/>
    <lcf76f155ced4ddcb4097134ff3c332f xmlns="0f1cb922-524b-4a63-a729-f715e5c73bc5">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0F686A6-7633-4F00-86FE-DB0CEB20D5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f1cb922-524b-4a63-a729-f715e5c73bc5"/>
    <ds:schemaRef ds:uri="8bde3967-4b29-49c8-add0-1b77de203898"/>
    <ds:schemaRef ds:uri="985ec44e-1bab-4c0b-9df0-6ba128686f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814271C-A5DE-4661-8844-C458E96F80DD}">
  <ds:schemaRefs>
    <ds:schemaRef ds:uri="0f1cb922-524b-4a63-a729-f715e5c73bc5"/>
    <ds:schemaRef ds:uri="8bde3967-4b29-49c8-add0-1b77de203898"/>
    <ds:schemaRef ds:uri="985ec44e-1bab-4c0b-9df0-6ba128686fc9"/>
    <ds:schemaRef ds:uri="f9a453e7-53fb-47ae-9ca3-38dd423e9fd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28CC169-0758-431A-ABEE-4FACD030C766}">
  <ds:schemaRefs>
    <ds:schemaRef ds:uri="http://schemas.microsoft.com/sharepoint/v3/contenttype/forms"/>
  </ds:schemaRefs>
</ds:datastoreItem>
</file>

<file path=docMetadata/LabelInfo.xml><?xml version="1.0" encoding="utf-8"?>
<clbl:labelList xmlns:clbl="http://schemas.microsoft.com/office/2020/mipLabelMetadata">
  <clbl:label id="{8b77875e-5908-45a0-9cb4-dec9ae074618}" enabled="1" method="Privileged" siteId="{0f9e35db-544f-4f60-bdcc-5ea416e6dc70}" removed="0"/>
</clbl:labelList>
</file>

<file path=docProps/app.xml><?xml version="1.0" encoding="utf-8"?>
<Properties xmlns="http://schemas.openxmlformats.org/officeDocument/2006/extended-properties" xmlns:vt="http://schemas.openxmlformats.org/officeDocument/2006/docPropsVTypes">
  <Template>Retrospect</Template>
  <TotalTime>4641</TotalTime>
  <Words>1317</Words>
  <Application>Microsoft Office PowerPoint</Application>
  <PresentationFormat>Widescreen</PresentationFormat>
  <Paragraphs>137</Paragraphs>
  <Slides>9</Slides>
  <Notes>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vt:i4>
      </vt:variant>
    </vt:vector>
  </HeadingPairs>
  <TitlesOfParts>
    <vt:vector size="18" baseType="lpstr">
      <vt:lpstr>Aptos</vt:lpstr>
      <vt:lpstr>Arial</vt:lpstr>
      <vt:lpstr>Calibri</vt:lpstr>
      <vt:lpstr>Calibri Light</vt:lpstr>
      <vt:lpstr>Courier New</vt:lpstr>
      <vt:lpstr>Roboto</vt:lpstr>
      <vt:lpstr>Roboto Regular</vt:lpstr>
      <vt:lpstr>Wingdings</vt:lpstr>
      <vt:lpstr>Retrospect</vt:lpstr>
      <vt:lpstr>PowerPoint Presentation</vt:lpstr>
      <vt:lpstr>NORTH MACEDONIA OVERVIEW</vt:lpstr>
      <vt:lpstr>LEGAL FRAMEWORK RELATED TO SOIL PROTECTION AND CONTAMINATED SITES</vt:lpstr>
      <vt:lpstr>First Draft Soil Protection Law in North Macedonia</vt:lpstr>
      <vt:lpstr>INSTITUTIONAL SET-UP</vt:lpstr>
      <vt:lpstr>IMPLEMENTATION STATUS</vt:lpstr>
      <vt:lpstr>MAIN CHALLENGES AND GAPS</vt:lpstr>
      <vt:lpstr>PRIORITY NEEDS AND OPPORTUNITIES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Sonja Gebert</dc:creator>
  <cp:lastModifiedBy>Samuel Opiyo</cp:lastModifiedBy>
  <cp:revision>51</cp:revision>
  <dcterms:created xsi:type="dcterms:W3CDTF">2019-09-23T14:31:23Z</dcterms:created>
  <dcterms:modified xsi:type="dcterms:W3CDTF">2026-05-04T08:04:04Z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0x010100ACC2ACFA87F550418D225E071F542ADA</vt:lpwstr>
  </property>
  <property fmtid="{D5CDD505-2E9C-101B-9397-08002B2CF9AE}" pid="3" name="MediaServiceImageTags">
    <vt:lpwstr/>
  </property>
</Properties>
</file>